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9"/>
  </p:notesMasterIdLst>
  <p:sldIdLst>
    <p:sldId id="256" r:id="rId2"/>
    <p:sldId id="257" r:id="rId3"/>
    <p:sldId id="259" r:id="rId4"/>
    <p:sldId id="260" r:id="rId5"/>
    <p:sldId id="264" r:id="rId6"/>
    <p:sldId id="258" r:id="rId7"/>
    <p:sldId id="265"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4EB117-A012-2B49-9D41-D9F40AAED03B}" v="1" dt="2024-09-20T00:38:32.5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52"/>
    <p:restoredTop sz="94719"/>
  </p:normalViewPr>
  <p:slideViewPr>
    <p:cSldViewPr snapToGrid="0">
      <p:cViewPr varScale="1">
        <p:scale>
          <a:sx n="149" d="100"/>
          <a:sy n="149" d="100"/>
        </p:scale>
        <p:origin x="192"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E33D12-EE47-450F-8229-3F5A75A12161}" type="doc">
      <dgm:prSet loTypeId="urn:microsoft.com/office/officeart/2005/8/layout/process5" loCatId="process" qsTypeId="urn:microsoft.com/office/officeart/2005/8/quickstyle/simple1" qsCatId="simple" csTypeId="urn:microsoft.com/office/officeart/2005/8/colors/colorful2" csCatId="colorful"/>
      <dgm:spPr/>
      <dgm:t>
        <a:bodyPr/>
        <a:lstStyle/>
        <a:p>
          <a:endParaRPr lang="en-US"/>
        </a:p>
      </dgm:t>
    </dgm:pt>
    <dgm:pt modelId="{20E840D6-CA77-4FDE-A040-14C413088431}">
      <dgm:prSet/>
      <dgm:spPr/>
      <dgm:t>
        <a:bodyPr/>
        <a:lstStyle/>
        <a:p>
          <a:r>
            <a:rPr lang="en-US" b="1" dirty="0"/>
            <a:t>1. Healthcare and Medical Imaging</a:t>
          </a:r>
          <a:endParaRPr lang="en-US" dirty="0"/>
        </a:p>
      </dgm:t>
    </dgm:pt>
    <dgm:pt modelId="{67ECC9F5-5340-4A8D-AACB-CDF9FC12F0CD}" type="parTrans" cxnId="{0C6EA9E5-1239-42F9-93E4-3E91D957D3EF}">
      <dgm:prSet/>
      <dgm:spPr/>
      <dgm:t>
        <a:bodyPr/>
        <a:lstStyle/>
        <a:p>
          <a:endParaRPr lang="en-US"/>
        </a:p>
      </dgm:t>
    </dgm:pt>
    <dgm:pt modelId="{81BF473F-316D-4883-930B-6ED3C0B68632}" type="sibTrans" cxnId="{0C6EA9E5-1239-42F9-93E4-3E91D957D3EF}">
      <dgm:prSet/>
      <dgm:spPr/>
      <dgm:t>
        <a:bodyPr/>
        <a:lstStyle/>
        <a:p>
          <a:endParaRPr lang="en-US"/>
        </a:p>
      </dgm:t>
    </dgm:pt>
    <dgm:pt modelId="{5CE65339-FF15-40A0-9921-25C2E8C67F79}">
      <dgm:prSet/>
      <dgm:spPr/>
      <dgm:t>
        <a:bodyPr/>
        <a:lstStyle/>
        <a:p>
          <a:r>
            <a:rPr lang="en-US" b="1" dirty="0"/>
            <a:t>Faster Diagnoses</a:t>
          </a:r>
          <a:r>
            <a:rPr lang="en-US" dirty="0"/>
            <a:t>: Image classifiers can analyze medical images (like X-rays, MRIs, and CT scans) more quickly than humans, helping doctors make faster diagnoses.</a:t>
          </a:r>
        </a:p>
      </dgm:t>
    </dgm:pt>
    <dgm:pt modelId="{B3CB9930-71E0-4A90-B4BB-D24302D850DE}" type="parTrans" cxnId="{10D8CE9E-3886-43D3-A07D-5AA0A637762D}">
      <dgm:prSet/>
      <dgm:spPr/>
      <dgm:t>
        <a:bodyPr/>
        <a:lstStyle/>
        <a:p>
          <a:endParaRPr lang="en-US"/>
        </a:p>
      </dgm:t>
    </dgm:pt>
    <dgm:pt modelId="{F30D68EE-B86E-4340-B6D8-A6688A95D677}" type="sibTrans" cxnId="{10D8CE9E-3886-43D3-A07D-5AA0A637762D}">
      <dgm:prSet/>
      <dgm:spPr/>
      <dgm:t>
        <a:bodyPr/>
        <a:lstStyle/>
        <a:p>
          <a:endParaRPr lang="en-US"/>
        </a:p>
      </dgm:t>
    </dgm:pt>
    <dgm:pt modelId="{0A18895C-D797-4C1D-A1B2-32027018BF46}">
      <dgm:prSet/>
      <dgm:spPr/>
      <dgm:t>
        <a:bodyPr/>
        <a:lstStyle/>
        <a:p>
          <a:r>
            <a:rPr lang="en-US" b="1" dirty="0"/>
            <a:t>Improved Accuracy</a:t>
          </a:r>
          <a:r>
            <a:rPr lang="en-US" dirty="0"/>
            <a:t>: Advanced models can help detect subtle anomalies or early signs of diseases (e.g., cancer) that might be missed by human eyes.</a:t>
          </a:r>
        </a:p>
      </dgm:t>
    </dgm:pt>
    <dgm:pt modelId="{5CE16DC2-CD96-4ECF-AA3F-8DDD209BC031}" type="parTrans" cxnId="{0B9C6631-EC92-4073-9D0D-8D262250B1BE}">
      <dgm:prSet/>
      <dgm:spPr/>
      <dgm:t>
        <a:bodyPr/>
        <a:lstStyle/>
        <a:p>
          <a:endParaRPr lang="en-US"/>
        </a:p>
      </dgm:t>
    </dgm:pt>
    <dgm:pt modelId="{D44019FD-60B6-4825-9E76-442CF2821B02}" type="sibTrans" cxnId="{0B9C6631-EC92-4073-9D0D-8D262250B1BE}">
      <dgm:prSet/>
      <dgm:spPr/>
      <dgm:t>
        <a:bodyPr/>
        <a:lstStyle/>
        <a:p>
          <a:endParaRPr lang="en-US"/>
        </a:p>
      </dgm:t>
    </dgm:pt>
    <dgm:pt modelId="{F9CD6144-2294-480B-B8A0-0511AE0EA179}">
      <dgm:prSet/>
      <dgm:spPr/>
      <dgm:t>
        <a:bodyPr/>
        <a:lstStyle/>
        <a:p>
          <a:r>
            <a:rPr lang="en-US" b="1" dirty="0"/>
            <a:t>Personalized Medicine</a:t>
          </a:r>
          <a:r>
            <a:rPr lang="en-US" dirty="0"/>
            <a:t>: Image classifiers could assist in tailoring treatments to individuals by analyzing their medical imaging data and predicting outcomes.</a:t>
          </a:r>
        </a:p>
      </dgm:t>
    </dgm:pt>
    <dgm:pt modelId="{10C80510-6AE4-49C7-A051-B2CEAABD12E0}" type="parTrans" cxnId="{3D11B702-43AC-4016-BDE0-8067AAF03C73}">
      <dgm:prSet/>
      <dgm:spPr/>
      <dgm:t>
        <a:bodyPr/>
        <a:lstStyle/>
        <a:p>
          <a:endParaRPr lang="en-US"/>
        </a:p>
      </dgm:t>
    </dgm:pt>
    <dgm:pt modelId="{1A5F6104-A104-412B-9F3F-ECAF302A59EB}" type="sibTrans" cxnId="{3D11B702-43AC-4016-BDE0-8067AAF03C73}">
      <dgm:prSet/>
      <dgm:spPr/>
      <dgm:t>
        <a:bodyPr/>
        <a:lstStyle/>
        <a:p>
          <a:endParaRPr lang="en-US"/>
        </a:p>
      </dgm:t>
    </dgm:pt>
    <dgm:pt modelId="{33ABC94C-AA22-4191-8D95-01B0E28C9A1C}">
      <dgm:prSet/>
      <dgm:spPr/>
      <dgm:t>
        <a:bodyPr/>
        <a:lstStyle/>
        <a:p>
          <a:r>
            <a:rPr lang="en-US" b="1"/>
            <a:t>2. Autonomous Vehicles</a:t>
          </a:r>
          <a:endParaRPr lang="en-US"/>
        </a:p>
      </dgm:t>
    </dgm:pt>
    <dgm:pt modelId="{AA6986E9-76D2-4EC3-A688-677E6B5FFD0E}" type="parTrans" cxnId="{1FEF32F3-D9BE-4467-B296-0A10171EAF8C}">
      <dgm:prSet/>
      <dgm:spPr/>
      <dgm:t>
        <a:bodyPr/>
        <a:lstStyle/>
        <a:p>
          <a:endParaRPr lang="en-US"/>
        </a:p>
      </dgm:t>
    </dgm:pt>
    <dgm:pt modelId="{5D9626CC-CECE-4477-A919-B4201032B850}" type="sibTrans" cxnId="{1FEF32F3-D9BE-4467-B296-0A10171EAF8C}">
      <dgm:prSet/>
      <dgm:spPr/>
      <dgm:t>
        <a:bodyPr/>
        <a:lstStyle/>
        <a:p>
          <a:endParaRPr lang="en-US"/>
        </a:p>
      </dgm:t>
    </dgm:pt>
    <dgm:pt modelId="{7A499AD8-1672-47A9-B098-1228DADB6D60}">
      <dgm:prSet/>
      <dgm:spPr/>
      <dgm:t>
        <a:bodyPr/>
        <a:lstStyle/>
        <a:p>
          <a:r>
            <a:rPr lang="en-US" b="1" dirty="0"/>
            <a:t>Improved Object Recognition</a:t>
          </a:r>
          <a:r>
            <a:rPr lang="en-US" dirty="0"/>
            <a:t>: Future image classifiers will help autonomous vehicles better understand and interpret their surroundings, improving safety and navigation.</a:t>
          </a:r>
        </a:p>
      </dgm:t>
    </dgm:pt>
    <dgm:pt modelId="{DA8977A4-95A2-4DB8-908D-8ED89E70682C}" type="parTrans" cxnId="{DA65683E-FC45-4DC4-938D-6E73066E3AD0}">
      <dgm:prSet/>
      <dgm:spPr/>
      <dgm:t>
        <a:bodyPr/>
        <a:lstStyle/>
        <a:p>
          <a:endParaRPr lang="en-US"/>
        </a:p>
      </dgm:t>
    </dgm:pt>
    <dgm:pt modelId="{B87C5858-02BE-4AFE-8295-ECA83ABC3134}" type="sibTrans" cxnId="{DA65683E-FC45-4DC4-938D-6E73066E3AD0}">
      <dgm:prSet/>
      <dgm:spPr/>
      <dgm:t>
        <a:bodyPr/>
        <a:lstStyle/>
        <a:p>
          <a:endParaRPr lang="en-US"/>
        </a:p>
      </dgm:t>
    </dgm:pt>
    <dgm:pt modelId="{983F2D02-B92F-4E1D-8D7A-5490D49BDD14}">
      <dgm:prSet/>
      <dgm:spPr/>
      <dgm:t>
        <a:bodyPr/>
        <a:lstStyle/>
        <a:p>
          <a:r>
            <a:rPr lang="en-US" b="1" dirty="0"/>
            <a:t>Enhanced Decision-Making</a:t>
          </a:r>
          <a:r>
            <a:rPr lang="en-US" dirty="0"/>
            <a:t>: Advanced models will allow cars to make faster and more accurate decisions in real-time, such as identifying pedestrians, vehicles, road signs, and obstacles.</a:t>
          </a:r>
        </a:p>
      </dgm:t>
    </dgm:pt>
    <dgm:pt modelId="{269FBD42-A6AB-42C1-AD87-4BB5E8793CCD}" type="parTrans" cxnId="{125FF1AF-2BDC-4E02-860F-9777534CE869}">
      <dgm:prSet/>
      <dgm:spPr/>
      <dgm:t>
        <a:bodyPr/>
        <a:lstStyle/>
        <a:p>
          <a:endParaRPr lang="en-US"/>
        </a:p>
      </dgm:t>
    </dgm:pt>
    <dgm:pt modelId="{717583A0-75DA-4710-AFB1-0EAFC54FFEC6}" type="sibTrans" cxnId="{125FF1AF-2BDC-4E02-860F-9777534CE869}">
      <dgm:prSet/>
      <dgm:spPr/>
      <dgm:t>
        <a:bodyPr/>
        <a:lstStyle/>
        <a:p>
          <a:endParaRPr lang="en-US"/>
        </a:p>
      </dgm:t>
    </dgm:pt>
    <dgm:pt modelId="{4CF8F072-F0B6-48F5-8536-6E4C3AA1D95B}">
      <dgm:prSet/>
      <dgm:spPr/>
      <dgm:t>
        <a:bodyPr/>
        <a:lstStyle/>
        <a:p>
          <a:r>
            <a:rPr lang="en-US" b="1"/>
            <a:t>Accident Prevention</a:t>
          </a:r>
          <a:r>
            <a:rPr lang="en-US"/>
            <a:t>: By continuously improving image classification models, autonomous vehicles can anticipate and avoid dangerous situations more effectively.</a:t>
          </a:r>
        </a:p>
      </dgm:t>
    </dgm:pt>
    <dgm:pt modelId="{E59CC2A6-B942-430D-AD70-95D43986C473}" type="parTrans" cxnId="{5A1358B7-A47D-40A3-AD0A-7981BC18BB61}">
      <dgm:prSet/>
      <dgm:spPr/>
      <dgm:t>
        <a:bodyPr/>
        <a:lstStyle/>
        <a:p>
          <a:endParaRPr lang="en-US"/>
        </a:p>
      </dgm:t>
    </dgm:pt>
    <dgm:pt modelId="{5D1218A6-3B00-4340-8ACD-C1FC3D7E2CF7}" type="sibTrans" cxnId="{5A1358B7-A47D-40A3-AD0A-7981BC18BB61}">
      <dgm:prSet/>
      <dgm:spPr/>
      <dgm:t>
        <a:bodyPr/>
        <a:lstStyle/>
        <a:p>
          <a:endParaRPr lang="en-US"/>
        </a:p>
      </dgm:t>
    </dgm:pt>
    <dgm:pt modelId="{0751C4EE-A5C7-452E-9C5A-58ABCECD4B46}">
      <dgm:prSet/>
      <dgm:spPr/>
      <dgm:t>
        <a:bodyPr/>
        <a:lstStyle/>
        <a:p>
          <a:r>
            <a:rPr lang="en-US" b="1"/>
            <a:t>3. Security and Surveillance</a:t>
          </a:r>
          <a:endParaRPr lang="en-US"/>
        </a:p>
      </dgm:t>
    </dgm:pt>
    <dgm:pt modelId="{B12F0D30-C41B-4008-BBDF-FF02F0AD4B09}" type="parTrans" cxnId="{479FF5EF-4866-478A-87DF-FBC5EC8AD418}">
      <dgm:prSet/>
      <dgm:spPr/>
      <dgm:t>
        <a:bodyPr/>
        <a:lstStyle/>
        <a:p>
          <a:endParaRPr lang="en-US"/>
        </a:p>
      </dgm:t>
    </dgm:pt>
    <dgm:pt modelId="{71F47ABB-BAC9-493E-85C4-A67EFC969400}" type="sibTrans" cxnId="{479FF5EF-4866-478A-87DF-FBC5EC8AD418}">
      <dgm:prSet/>
      <dgm:spPr/>
      <dgm:t>
        <a:bodyPr/>
        <a:lstStyle/>
        <a:p>
          <a:endParaRPr lang="en-US"/>
        </a:p>
      </dgm:t>
    </dgm:pt>
    <dgm:pt modelId="{2FDE297C-1C22-49DF-8218-8C142F4D3EFF}">
      <dgm:prSet/>
      <dgm:spPr/>
      <dgm:t>
        <a:bodyPr/>
        <a:lstStyle/>
        <a:p>
          <a:r>
            <a:rPr lang="en-US" b="1"/>
            <a:t>Anomaly Detection</a:t>
          </a:r>
          <a:r>
            <a:rPr lang="en-US"/>
            <a:t>: Image classifiers will enhance surveillance systems by automatically identifying unusual behavior, unauthorized access, or suspicious objects in real-time.</a:t>
          </a:r>
        </a:p>
      </dgm:t>
    </dgm:pt>
    <dgm:pt modelId="{900C6C78-6448-456B-BE00-43FA7424C36C}" type="parTrans" cxnId="{9E0C140A-9934-400A-A978-A148D9D36E04}">
      <dgm:prSet/>
      <dgm:spPr/>
      <dgm:t>
        <a:bodyPr/>
        <a:lstStyle/>
        <a:p>
          <a:endParaRPr lang="en-US"/>
        </a:p>
      </dgm:t>
    </dgm:pt>
    <dgm:pt modelId="{01104090-B43B-4A40-A4D4-3E8A8D850B7D}" type="sibTrans" cxnId="{9E0C140A-9934-400A-A978-A148D9D36E04}">
      <dgm:prSet/>
      <dgm:spPr/>
      <dgm:t>
        <a:bodyPr/>
        <a:lstStyle/>
        <a:p>
          <a:endParaRPr lang="en-US"/>
        </a:p>
      </dgm:t>
    </dgm:pt>
    <dgm:pt modelId="{828381B4-8589-4014-AEE0-869DF5F0CA99}">
      <dgm:prSet/>
      <dgm:spPr/>
      <dgm:t>
        <a:bodyPr/>
        <a:lstStyle/>
        <a:p>
          <a:r>
            <a:rPr lang="en-US" b="1"/>
            <a:t>Facial Recognition</a:t>
          </a:r>
          <a:r>
            <a:rPr lang="en-US"/>
            <a:t>: As classifiers improve, facial recognition systems will become more reliable and secure, helping in law enforcement and other security applications.</a:t>
          </a:r>
        </a:p>
      </dgm:t>
    </dgm:pt>
    <dgm:pt modelId="{75D9CB4E-DD9A-455E-BB58-FE5852000A50}" type="parTrans" cxnId="{6F6DC269-59D1-4D37-9935-2DDEC9338970}">
      <dgm:prSet/>
      <dgm:spPr/>
      <dgm:t>
        <a:bodyPr/>
        <a:lstStyle/>
        <a:p>
          <a:endParaRPr lang="en-US"/>
        </a:p>
      </dgm:t>
    </dgm:pt>
    <dgm:pt modelId="{1B120459-E0A8-4BFC-9F63-285F714130D3}" type="sibTrans" cxnId="{6F6DC269-59D1-4D37-9935-2DDEC9338970}">
      <dgm:prSet/>
      <dgm:spPr/>
      <dgm:t>
        <a:bodyPr/>
        <a:lstStyle/>
        <a:p>
          <a:endParaRPr lang="en-US"/>
        </a:p>
      </dgm:t>
    </dgm:pt>
    <dgm:pt modelId="{C6CB28A2-BAB4-403E-A85F-F6BFDDC1D600}">
      <dgm:prSet/>
      <dgm:spPr/>
      <dgm:t>
        <a:bodyPr/>
        <a:lstStyle/>
        <a:p>
          <a:r>
            <a:rPr lang="en-US" b="1"/>
            <a:t>Real-Time Threat Detection</a:t>
          </a:r>
          <a:r>
            <a:rPr lang="en-US"/>
            <a:t>: Future classifiers can process security footage and detect threats, potentially preventing crimes or identifying individuals of interest faster.</a:t>
          </a:r>
        </a:p>
      </dgm:t>
    </dgm:pt>
    <dgm:pt modelId="{89C87DE0-44D9-48C6-BDA0-5C82A6C52C3E}" type="parTrans" cxnId="{1F355143-7BF6-4C1E-8302-0906DE34EED3}">
      <dgm:prSet/>
      <dgm:spPr/>
      <dgm:t>
        <a:bodyPr/>
        <a:lstStyle/>
        <a:p>
          <a:endParaRPr lang="en-US"/>
        </a:p>
      </dgm:t>
    </dgm:pt>
    <dgm:pt modelId="{F71B03C4-2A80-4332-9B58-21B1CEF673ED}" type="sibTrans" cxnId="{1F355143-7BF6-4C1E-8302-0906DE34EED3}">
      <dgm:prSet/>
      <dgm:spPr/>
      <dgm:t>
        <a:bodyPr/>
        <a:lstStyle/>
        <a:p>
          <a:endParaRPr lang="en-US"/>
        </a:p>
      </dgm:t>
    </dgm:pt>
    <dgm:pt modelId="{473ABF2B-E0DE-4E20-ADAF-F9791BEEEA43}">
      <dgm:prSet/>
      <dgm:spPr/>
      <dgm:t>
        <a:bodyPr/>
        <a:lstStyle/>
        <a:p>
          <a:r>
            <a:rPr lang="en-US" b="1"/>
            <a:t>4. Agriculture and Environmental Monitoring</a:t>
          </a:r>
          <a:endParaRPr lang="en-US"/>
        </a:p>
      </dgm:t>
    </dgm:pt>
    <dgm:pt modelId="{5576D786-85F8-4B5D-A998-1FE01487C48D}" type="parTrans" cxnId="{B65D4331-1A56-46F3-BD06-ADB06C3920C1}">
      <dgm:prSet/>
      <dgm:spPr/>
      <dgm:t>
        <a:bodyPr/>
        <a:lstStyle/>
        <a:p>
          <a:endParaRPr lang="en-US"/>
        </a:p>
      </dgm:t>
    </dgm:pt>
    <dgm:pt modelId="{137C33DC-B528-4B38-A7F6-92DEB4E2F993}" type="sibTrans" cxnId="{B65D4331-1A56-46F3-BD06-ADB06C3920C1}">
      <dgm:prSet/>
      <dgm:spPr/>
      <dgm:t>
        <a:bodyPr/>
        <a:lstStyle/>
        <a:p>
          <a:endParaRPr lang="en-US"/>
        </a:p>
      </dgm:t>
    </dgm:pt>
    <dgm:pt modelId="{F0CA04A7-2B45-4DFF-B9E1-F44D1E190CD8}">
      <dgm:prSet/>
      <dgm:spPr/>
      <dgm:t>
        <a:bodyPr/>
        <a:lstStyle/>
        <a:p>
          <a:r>
            <a:rPr lang="en-US" b="1"/>
            <a:t>Crop Health Monitoring</a:t>
          </a:r>
          <a:r>
            <a:rPr lang="en-US"/>
            <a:t>: Image classifiers can be used to monitor crop health, detect diseases, or identify nutrient deficiencies, enabling precision agriculture and better crop management.</a:t>
          </a:r>
        </a:p>
      </dgm:t>
    </dgm:pt>
    <dgm:pt modelId="{4C4FF7E7-077C-45D7-AF38-681C6FEBA2F9}" type="parTrans" cxnId="{E282F917-C68A-4D9E-8876-CF6B650FEF41}">
      <dgm:prSet/>
      <dgm:spPr/>
      <dgm:t>
        <a:bodyPr/>
        <a:lstStyle/>
        <a:p>
          <a:endParaRPr lang="en-US"/>
        </a:p>
      </dgm:t>
    </dgm:pt>
    <dgm:pt modelId="{0618C87E-3084-49DA-BD61-6D0C96C883FD}" type="sibTrans" cxnId="{E282F917-C68A-4D9E-8876-CF6B650FEF41}">
      <dgm:prSet/>
      <dgm:spPr/>
      <dgm:t>
        <a:bodyPr/>
        <a:lstStyle/>
        <a:p>
          <a:endParaRPr lang="en-US"/>
        </a:p>
      </dgm:t>
    </dgm:pt>
    <dgm:pt modelId="{FDDA32DD-20A3-4A54-839F-A55CF3259C60}">
      <dgm:prSet/>
      <dgm:spPr/>
      <dgm:t>
        <a:bodyPr/>
        <a:lstStyle/>
        <a:p>
          <a:r>
            <a:rPr lang="en-US" b="1"/>
            <a:t>Wildlife and Conservation</a:t>
          </a:r>
          <a:r>
            <a:rPr lang="en-US"/>
            <a:t>: Automated systems can classify species from camera trap images, helping researchers study wildlife populations and biodiversity without manual identification.</a:t>
          </a:r>
        </a:p>
      </dgm:t>
    </dgm:pt>
    <dgm:pt modelId="{08CF6299-227F-4587-AACE-4E17BEA9FD6A}" type="parTrans" cxnId="{B2DA7BE9-F879-4D8C-B33D-839B083BB7F7}">
      <dgm:prSet/>
      <dgm:spPr/>
      <dgm:t>
        <a:bodyPr/>
        <a:lstStyle/>
        <a:p>
          <a:endParaRPr lang="en-US"/>
        </a:p>
      </dgm:t>
    </dgm:pt>
    <dgm:pt modelId="{C87DF0DF-6412-45DA-B168-EF214FC95D4A}" type="sibTrans" cxnId="{B2DA7BE9-F879-4D8C-B33D-839B083BB7F7}">
      <dgm:prSet/>
      <dgm:spPr/>
      <dgm:t>
        <a:bodyPr/>
        <a:lstStyle/>
        <a:p>
          <a:endParaRPr lang="en-US"/>
        </a:p>
      </dgm:t>
    </dgm:pt>
    <dgm:pt modelId="{59438D83-2D8E-4DB3-BC8B-9A8A8EBEBB49}">
      <dgm:prSet/>
      <dgm:spPr/>
      <dgm:t>
        <a:bodyPr/>
        <a:lstStyle/>
        <a:p>
          <a:r>
            <a:rPr lang="en-US" b="1"/>
            <a:t>Environmental Monitoring</a:t>
          </a:r>
          <a:r>
            <a:rPr lang="en-US"/>
            <a:t>: Image models can be used for satellite and drone imagery analysis, helping to track deforestation, land use, and climate change impacts over time.</a:t>
          </a:r>
        </a:p>
      </dgm:t>
    </dgm:pt>
    <dgm:pt modelId="{71A0122D-F00D-4D4F-874C-94D0A9A3EA96}" type="parTrans" cxnId="{2AA9159F-6CE0-492D-9D4C-063339B28504}">
      <dgm:prSet/>
      <dgm:spPr/>
      <dgm:t>
        <a:bodyPr/>
        <a:lstStyle/>
        <a:p>
          <a:endParaRPr lang="en-US"/>
        </a:p>
      </dgm:t>
    </dgm:pt>
    <dgm:pt modelId="{CDB11EF5-BEE7-4639-9926-39377132629A}" type="sibTrans" cxnId="{2AA9159F-6CE0-492D-9D4C-063339B28504}">
      <dgm:prSet/>
      <dgm:spPr/>
      <dgm:t>
        <a:bodyPr/>
        <a:lstStyle/>
        <a:p>
          <a:endParaRPr lang="en-US"/>
        </a:p>
      </dgm:t>
    </dgm:pt>
    <dgm:pt modelId="{64B7FCEE-6026-401D-8475-F68E191C6E75}">
      <dgm:prSet/>
      <dgm:spPr/>
      <dgm:t>
        <a:bodyPr/>
        <a:lstStyle/>
        <a:p>
          <a:r>
            <a:rPr lang="en-US" b="1"/>
            <a:t>5. Manufacturing and Quality Control</a:t>
          </a:r>
          <a:endParaRPr lang="en-US"/>
        </a:p>
      </dgm:t>
    </dgm:pt>
    <dgm:pt modelId="{1B1F7AA0-50DB-4E48-8D31-99710DB0FA1C}" type="parTrans" cxnId="{6B45B1BC-ECBA-42C6-8088-D320D9FFE5D7}">
      <dgm:prSet/>
      <dgm:spPr/>
      <dgm:t>
        <a:bodyPr/>
        <a:lstStyle/>
        <a:p>
          <a:endParaRPr lang="en-US"/>
        </a:p>
      </dgm:t>
    </dgm:pt>
    <dgm:pt modelId="{3D17DCE3-677B-4F85-A7AE-943D68DCB7B3}" type="sibTrans" cxnId="{6B45B1BC-ECBA-42C6-8088-D320D9FFE5D7}">
      <dgm:prSet/>
      <dgm:spPr/>
      <dgm:t>
        <a:bodyPr/>
        <a:lstStyle/>
        <a:p>
          <a:endParaRPr lang="en-US"/>
        </a:p>
      </dgm:t>
    </dgm:pt>
    <dgm:pt modelId="{51C05B23-1AB3-4A10-8294-317822B471FE}">
      <dgm:prSet/>
      <dgm:spPr/>
      <dgm:t>
        <a:bodyPr/>
        <a:lstStyle/>
        <a:p>
          <a:r>
            <a:rPr lang="en-US" b="1"/>
            <a:t>Automated Quality Inspection</a:t>
          </a:r>
          <a:r>
            <a:rPr lang="en-US"/>
            <a:t>: Future classifiers will be able to detect defects in products or machinery, ensuring higher quality standards and reducing the need for human inspection.</a:t>
          </a:r>
        </a:p>
      </dgm:t>
    </dgm:pt>
    <dgm:pt modelId="{38527843-059B-402F-8EC9-BFE9C5705531}" type="parTrans" cxnId="{7E76D679-CCD1-4D96-889A-986EA1AA313E}">
      <dgm:prSet/>
      <dgm:spPr/>
      <dgm:t>
        <a:bodyPr/>
        <a:lstStyle/>
        <a:p>
          <a:endParaRPr lang="en-US"/>
        </a:p>
      </dgm:t>
    </dgm:pt>
    <dgm:pt modelId="{2CCA11DF-BF94-475D-8D8C-3DAF39EC6743}" type="sibTrans" cxnId="{7E76D679-CCD1-4D96-889A-986EA1AA313E}">
      <dgm:prSet/>
      <dgm:spPr/>
      <dgm:t>
        <a:bodyPr/>
        <a:lstStyle/>
        <a:p>
          <a:endParaRPr lang="en-US"/>
        </a:p>
      </dgm:t>
    </dgm:pt>
    <dgm:pt modelId="{A22EE73D-D6F4-431A-BAAC-D27BCC9A4248}">
      <dgm:prSet/>
      <dgm:spPr/>
      <dgm:t>
        <a:bodyPr/>
        <a:lstStyle/>
        <a:p>
          <a:r>
            <a:rPr lang="en-US" b="1"/>
            <a:t>Predictive Maintenance</a:t>
          </a:r>
          <a:r>
            <a:rPr lang="en-US"/>
            <a:t>: By analyzing images of equipment, classifiers can predict when a machine is likely to fail, allowing companies to perform maintenance before problems arise.</a:t>
          </a:r>
        </a:p>
      </dgm:t>
    </dgm:pt>
    <dgm:pt modelId="{D7CC06D5-E129-4528-9489-345AE70106A4}" type="parTrans" cxnId="{6DCDD1DD-C51B-4165-ADB7-8A8A568D2D4A}">
      <dgm:prSet/>
      <dgm:spPr/>
      <dgm:t>
        <a:bodyPr/>
        <a:lstStyle/>
        <a:p>
          <a:endParaRPr lang="en-US"/>
        </a:p>
      </dgm:t>
    </dgm:pt>
    <dgm:pt modelId="{5DF78E8E-4FC4-4C44-9EE7-A56D663C0216}" type="sibTrans" cxnId="{6DCDD1DD-C51B-4165-ADB7-8A8A568D2D4A}">
      <dgm:prSet/>
      <dgm:spPr/>
      <dgm:t>
        <a:bodyPr/>
        <a:lstStyle/>
        <a:p>
          <a:endParaRPr lang="en-US"/>
        </a:p>
      </dgm:t>
    </dgm:pt>
    <dgm:pt modelId="{225AC3BB-2998-4E21-ACDA-81FC6E2152F8}">
      <dgm:prSet/>
      <dgm:spPr/>
      <dgm:t>
        <a:bodyPr/>
        <a:lstStyle/>
        <a:p>
          <a:r>
            <a:rPr lang="en-US" b="1"/>
            <a:t>6. Augmented Reality (AR) and Virtual Reality (VR)</a:t>
          </a:r>
          <a:endParaRPr lang="en-US"/>
        </a:p>
      </dgm:t>
    </dgm:pt>
    <dgm:pt modelId="{C0144BFD-DB51-44D1-BD1E-8CDF54D6CA74}" type="parTrans" cxnId="{5A767D35-51AE-406C-8C0F-EA60736D4AFF}">
      <dgm:prSet/>
      <dgm:spPr/>
      <dgm:t>
        <a:bodyPr/>
        <a:lstStyle/>
        <a:p>
          <a:endParaRPr lang="en-US"/>
        </a:p>
      </dgm:t>
    </dgm:pt>
    <dgm:pt modelId="{3190785A-0372-478D-AF95-E8A3F769D4EE}" type="sibTrans" cxnId="{5A767D35-51AE-406C-8C0F-EA60736D4AFF}">
      <dgm:prSet/>
      <dgm:spPr/>
      <dgm:t>
        <a:bodyPr/>
        <a:lstStyle/>
        <a:p>
          <a:endParaRPr lang="en-US"/>
        </a:p>
      </dgm:t>
    </dgm:pt>
    <dgm:pt modelId="{F835D98D-45E1-4883-986B-72A6D3D1ADE7}">
      <dgm:prSet/>
      <dgm:spPr/>
      <dgm:t>
        <a:bodyPr/>
        <a:lstStyle/>
        <a:p>
          <a:r>
            <a:rPr lang="en-US" b="1"/>
            <a:t>Real-Time Object Identification</a:t>
          </a:r>
          <a:r>
            <a:rPr lang="en-US"/>
            <a:t>: In AR, image classifiers will enable real-time object recognition, improving the interaction between the physical and digital worlds.</a:t>
          </a:r>
        </a:p>
      </dgm:t>
    </dgm:pt>
    <dgm:pt modelId="{5802B1E2-29E4-4DED-B609-D449D0F782A7}" type="parTrans" cxnId="{36DC7452-1F9C-4D5B-9A80-481E725F8DE5}">
      <dgm:prSet/>
      <dgm:spPr/>
      <dgm:t>
        <a:bodyPr/>
        <a:lstStyle/>
        <a:p>
          <a:endParaRPr lang="en-US"/>
        </a:p>
      </dgm:t>
    </dgm:pt>
    <dgm:pt modelId="{128C9FA2-BAEB-4110-887F-DA1EC7C91979}" type="sibTrans" cxnId="{36DC7452-1F9C-4D5B-9A80-481E725F8DE5}">
      <dgm:prSet/>
      <dgm:spPr/>
      <dgm:t>
        <a:bodyPr/>
        <a:lstStyle/>
        <a:p>
          <a:endParaRPr lang="en-US"/>
        </a:p>
      </dgm:t>
    </dgm:pt>
    <dgm:pt modelId="{F64F6D58-9AB3-0647-8246-C22BE75880D8}" type="pres">
      <dgm:prSet presAssocID="{83E33D12-EE47-450F-8229-3F5A75A12161}" presName="diagram" presStyleCnt="0">
        <dgm:presLayoutVars>
          <dgm:dir/>
          <dgm:resizeHandles val="exact"/>
        </dgm:presLayoutVars>
      </dgm:prSet>
      <dgm:spPr/>
    </dgm:pt>
    <dgm:pt modelId="{E4A817F3-9BA3-BE43-A960-44CB4ADA4959}" type="pres">
      <dgm:prSet presAssocID="{20E840D6-CA77-4FDE-A040-14C413088431}" presName="node" presStyleLbl="node1" presStyleIdx="0" presStyleCnt="21">
        <dgm:presLayoutVars>
          <dgm:bulletEnabled val="1"/>
        </dgm:presLayoutVars>
      </dgm:prSet>
      <dgm:spPr/>
    </dgm:pt>
    <dgm:pt modelId="{CE309C30-90EB-4644-B248-87DC3F6268C4}" type="pres">
      <dgm:prSet presAssocID="{81BF473F-316D-4883-930B-6ED3C0B68632}" presName="sibTrans" presStyleLbl="sibTrans2D1" presStyleIdx="0" presStyleCnt="20"/>
      <dgm:spPr/>
    </dgm:pt>
    <dgm:pt modelId="{F6DDD9EE-E29A-2A49-8310-F23910EFD1A0}" type="pres">
      <dgm:prSet presAssocID="{81BF473F-316D-4883-930B-6ED3C0B68632}" presName="connectorText" presStyleLbl="sibTrans2D1" presStyleIdx="0" presStyleCnt="20"/>
      <dgm:spPr/>
    </dgm:pt>
    <dgm:pt modelId="{0C6BEFB6-5EAE-7C40-AE46-E15DC6717A60}" type="pres">
      <dgm:prSet presAssocID="{5CE65339-FF15-40A0-9921-25C2E8C67F79}" presName="node" presStyleLbl="node1" presStyleIdx="1" presStyleCnt="21">
        <dgm:presLayoutVars>
          <dgm:bulletEnabled val="1"/>
        </dgm:presLayoutVars>
      </dgm:prSet>
      <dgm:spPr/>
    </dgm:pt>
    <dgm:pt modelId="{66D83707-70CB-8242-ABFD-4256DC4A1CFA}" type="pres">
      <dgm:prSet presAssocID="{F30D68EE-B86E-4340-B6D8-A6688A95D677}" presName="sibTrans" presStyleLbl="sibTrans2D1" presStyleIdx="1" presStyleCnt="20"/>
      <dgm:spPr/>
    </dgm:pt>
    <dgm:pt modelId="{AF1C317F-3C7B-DF4B-8A36-A34CC7AA9571}" type="pres">
      <dgm:prSet presAssocID="{F30D68EE-B86E-4340-B6D8-A6688A95D677}" presName="connectorText" presStyleLbl="sibTrans2D1" presStyleIdx="1" presStyleCnt="20"/>
      <dgm:spPr/>
    </dgm:pt>
    <dgm:pt modelId="{B7F244E0-7419-9545-AC6D-01BD30975993}" type="pres">
      <dgm:prSet presAssocID="{0A18895C-D797-4C1D-A1B2-32027018BF46}" presName="node" presStyleLbl="node1" presStyleIdx="2" presStyleCnt="21">
        <dgm:presLayoutVars>
          <dgm:bulletEnabled val="1"/>
        </dgm:presLayoutVars>
      </dgm:prSet>
      <dgm:spPr/>
    </dgm:pt>
    <dgm:pt modelId="{0E7617D1-6B3C-6C45-8124-029769B5B468}" type="pres">
      <dgm:prSet presAssocID="{D44019FD-60B6-4825-9E76-442CF2821B02}" presName="sibTrans" presStyleLbl="sibTrans2D1" presStyleIdx="2" presStyleCnt="20"/>
      <dgm:spPr/>
    </dgm:pt>
    <dgm:pt modelId="{261438A5-410F-1343-B1D6-DC20887B3318}" type="pres">
      <dgm:prSet presAssocID="{D44019FD-60B6-4825-9E76-442CF2821B02}" presName="connectorText" presStyleLbl="sibTrans2D1" presStyleIdx="2" presStyleCnt="20"/>
      <dgm:spPr/>
    </dgm:pt>
    <dgm:pt modelId="{36365E59-34C1-8041-B1A3-BE53057DE0E2}" type="pres">
      <dgm:prSet presAssocID="{F9CD6144-2294-480B-B8A0-0511AE0EA179}" presName="node" presStyleLbl="node1" presStyleIdx="3" presStyleCnt="21">
        <dgm:presLayoutVars>
          <dgm:bulletEnabled val="1"/>
        </dgm:presLayoutVars>
      </dgm:prSet>
      <dgm:spPr/>
    </dgm:pt>
    <dgm:pt modelId="{CAC08849-3F65-794D-A7B5-CA09DB720F6F}" type="pres">
      <dgm:prSet presAssocID="{1A5F6104-A104-412B-9F3F-ECAF302A59EB}" presName="sibTrans" presStyleLbl="sibTrans2D1" presStyleIdx="3" presStyleCnt="20"/>
      <dgm:spPr/>
    </dgm:pt>
    <dgm:pt modelId="{1788EFFF-0CA5-EF40-9B17-6EC98F8A6583}" type="pres">
      <dgm:prSet presAssocID="{1A5F6104-A104-412B-9F3F-ECAF302A59EB}" presName="connectorText" presStyleLbl="sibTrans2D1" presStyleIdx="3" presStyleCnt="20"/>
      <dgm:spPr/>
    </dgm:pt>
    <dgm:pt modelId="{5191E376-125B-0B42-ABA7-D3D8D8D2B907}" type="pres">
      <dgm:prSet presAssocID="{33ABC94C-AA22-4191-8D95-01B0E28C9A1C}" presName="node" presStyleLbl="node1" presStyleIdx="4" presStyleCnt="21">
        <dgm:presLayoutVars>
          <dgm:bulletEnabled val="1"/>
        </dgm:presLayoutVars>
      </dgm:prSet>
      <dgm:spPr/>
    </dgm:pt>
    <dgm:pt modelId="{2FD81280-F19F-3F49-A31E-C9B19BD8D605}" type="pres">
      <dgm:prSet presAssocID="{5D9626CC-CECE-4477-A919-B4201032B850}" presName="sibTrans" presStyleLbl="sibTrans2D1" presStyleIdx="4" presStyleCnt="20"/>
      <dgm:spPr/>
    </dgm:pt>
    <dgm:pt modelId="{E66CEC69-D824-5F46-94D9-21AB0B6AD6C8}" type="pres">
      <dgm:prSet presAssocID="{5D9626CC-CECE-4477-A919-B4201032B850}" presName="connectorText" presStyleLbl="sibTrans2D1" presStyleIdx="4" presStyleCnt="20"/>
      <dgm:spPr/>
    </dgm:pt>
    <dgm:pt modelId="{3400BF3F-6FBB-2946-BB22-F081766BEDEB}" type="pres">
      <dgm:prSet presAssocID="{7A499AD8-1672-47A9-B098-1228DADB6D60}" presName="node" presStyleLbl="node1" presStyleIdx="5" presStyleCnt="21">
        <dgm:presLayoutVars>
          <dgm:bulletEnabled val="1"/>
        </dgm:presLayoutVars>
      </dgm:prSet>
      <dgm:spPr/>
    </dgm:pt>
    <dgm:pt modelId="{6FE2F331-5349-8F4D-A4E4-32E77F7D5B30}" type="pres">
      <dgm:prSet presAssocID="{B87C5858-02BE-4AFE-8295-ECA83ABC3134}" presName="sibTrans" presStyleLbl="sibTrans2D1" presStyleIdx="5" presStyleCnt="20"/>
      <dgm:spPr/>
    </dgm:pt>
    <dgm:pt modelId="{C873D546-CF6A-8549-96DE-8D9AA5C84898}" type="pres">
      <dgm:prSet presAssocID="{B87C5858-02BE-4AFE-8295-ECA83ABC3134}" presName="connectorText" presStyleLbl="sibTrans2D1" presStyleIdx="5" presStyleCnt="20"/>
      <dgm:spPr/>
    </dgm:pt>
    <dgm:pt modelId="{D1148085-C104-C849-956A-8C1ACBCB77A6}" type="pres">
      <dgm:prSet presAssocID="{983F2D02-B92F-4E1D-8D7A-5490D49BDD14}" presName="node" presStyleLbl="node1" presStyleIdx="6" presStyleCnt="21">
        <dgm:presLayoutVars>
          <dgm:bulletEnabled val="1"/>
        </dgm:presLayoutVars>
      </dgm:prSet>
      <dgm:spPr/>
    </dgm:pt>
    <dgm:pt modelId="{2E66429A-5803-584E-9B00-16AF40C4E524}" type="pres">
      <dgm:prSet presAssocID="{717583A0-75DA-4710-AFB1-0EAFC54FFEC6}" presName="sibTrans" presStyleLbl="sibTrans2D1" presStyleIdx="6" presStyleCnt="20"/>
      <dgm:spPr/>
    </dgm:pt>
    <dgm:pt modelId="{B58982D1-66A2-6641-82DD-A252334A4559}" type="pres">
      <dgm:prSet presAssocID="{717583A0-75DA-4710-AFB1-0EAFC54FFEC6}" presName="connectorText" presStyleLbl="sibTrans2D1" presStyleIdx="6" presStyleCnt="20"/>
      <dgm:spPr/>
    </dgm:pt>
    <dgm:pt modelId="{6FCFDD0D-043B-2E4C-B0B3-BB7DB03A8560}" type="pres">
      <dgm:prSet presAssocID="{4CF8F072-F0B6-48F5-8536-6E4C3AA1D95B}" presName="node" presStyleLbl="node1" presStyleIdx="7" presStyleCnt="21">
        <dgm:presLayoutVars>
          <dgm:bulletEnabled val="1"/>
        </dgm:presLayoutVars>
      </dgm:prSet>
      <dgm:spPr/>
    </dgm:pt>
    <dgm:pt modelId="{1EA5D20D-A9E5-D741-B773-82FC7803161E}" type="pres">
      <dgm:prSet presAssocID="{5D1218A6-3B00-4340-8ACD-C1FC3D7E2CF7}" presName="sibTrans" presStyleLbl="sibTrans2D1" presStyleIdx="7" presStyleCnt="20"/>
      <dgm:spPr/>
    </dgm:pt>
    <dgm:pt modelId="{87473521-B1B2-574D-821B-BB47AAEA32ED}" type="pres">
      <dgm:prSet presAssocID="{5D1218A6-3B00-4340-8ACD-C1FC3D7E2CF7}" presName="connectorText" presStyleLbl="sibTrans2D1" presStyleIdx="7" presStyleCnt="20"/>
      <dgm:spPr/>
    </dgm:pt>
    <dgm:pt modelId="{9C03ACAA-57BC-B844-8383-CD6E7B785408}" type="pres">
      <dgm:prSet presAssocID="{0751C4EE-A5C7-452E-9C5A-58ABCECD4B46}" presName="node" presStyleLbl="node1" presStyleIdx="8" presStyleCnt="21">
        <dgm:presLayoutVars>
          <dgm:bulletEnabled val="1"/>
        </dgm:presLayoutVars>
      </dgm:prSet>
      <dgm:spPr/>
    </dgm:pt>
    <dgm:pt modelId="{E98483D0-7DCC-0640-AF78-81C45697125F}" type="pres">
      <dgm:prSet presAssocID="{71F47ABB-BAC9-493E-85C4-A67EFC969400}" presName="sibTrans" presStyleLbl="sibTrans2D1" presStyleIdx="8" presStyleCnt="20"/>
      <dgm:spPr/>
    </dgm:pt>
    <dgm:pt modelId="{07EF146F-90B4-C847-B92E-15AE58810B60}" type="pres">
      <dgm:prSet presAssocID="{71F47ABB-BAC9-493E-85C4-A67EFC969400}" presName="connectorText" presStyleLbl="sibTrans2D1" presStyleIdx="8" presStyleCnt="20"/>
      <dgm:spPr/>
    </dgm:pt>
    <dgm:pt modelId="{AA8AAFA1-5428-4F42-B721-F1C70DBD59ED}" type="pres">
      <dgm:prSet presAssocID="{2FDE297C-1C22-49DF-8218-8C142F4D3EFF}" presName="node" presStyleLbl="node1" presStyleIdx="9" presStyleCnt="21">
        <dgm:presLayoutVars>
          <dgm:bulletEnabled val="1"/>
        </dgm:presLayoutVars>
      </dgm:prSet>
      <dgm:spPr/>
    </dgm:pt>
    <dgm:pt modelId="{BE214FC4-1BF3-1D4F-960D-FF2AD52E14FA}" type="pres">
      <dgm:prSet presAssocID="{01104090-B43B-4A40-A4D4-3E8A8D850B7D}" presName="sibTrans" presStyleLbl="sibTrans2D1" presStyleIdx="9" presStyleCnt="20"/>
      <dgm:spPr/>
    </dgm:pt>
    <dgm:pt modelId="{AE662094-2145-EF47-81DF-8EBF016F4BD6}" type="pres">
      <dgm:prSet presAssocID="{01104090-B43B-4A40-A4D4-3E8A8D850B7D}" presName="connectorText" presStyleLbl="sibTrans2D1" presStyleIdx="9" presStyleCnt="20"/>
      <dgm:spPr/>
    </dgm:pt>
    <dgm:pt modelId="{E596F8E4-5A7C-984F-9044-DEA7D91B36AF}" type="pres">
      <dgm:prSet presAssocID="{828381B4-8589-4014-AEE0-869DF5F0CA99}" presName="node" presStyleLbl="node1" presStyleIdx="10" presStyleCnt="21">
        <dgm:presLayoutVars>
          <dgm:bulletEnabled val="1"/>
        </dgm:presLayoutVars>
      </dgm:prSet>
      <dgm:spPr/>
    </dgm:pt>
    <dgm:pt modelId="{74EE9E55-188C-994B-950F-7ECB785827E3}" type="pres">
      <dgm:prSet presAssocID="{1B120459-E0A8-4BFC-9F63-285F714130D3}" presName="sibTrans" presStyleLbl="sibTrans2D1" presStyleIdx="10" presStyleCnt="20"/>
      <dgm:spPr/>
    </dgm:pt>
    <dgm:pt modelId="{6468DC39-51D3-1443-ADCF-0C548F7E5D21}" type="pres">
      <dgm:prSet presAssocID="{1B120459-E0A8-4BFC-9F63-285F714130D3}" presName="connectorText" presStyleLbl="sibTrans2D1" presStyleIdx="10" presStyleCnt="20"/>
      <dgm:spPr/>
    </dgm:pt>
    <dgm:pt modelId="{540D1B19-D53A-2E4D-8590-6564B4AE3356}" type="pres">
      <dgm:prSet presAssocID="{C6CB28A2-BAB4-403E-A85F-F6BFDDC1D600}" presName="node" presStyleLbl="node1" presStyleIdx="11" presStyleCnt="21">
        <dgm:presLayoutVars>
          <dgm:bulletEnabled val="1"/>
        </dgm:presLayoutVars>
      </dgm:prSet>
      <dgm:spPr/>
    </dgm:pt>
    <dgm:pt modelId="{AAA2E427-E443-AF43-B3FE-BE01EBCBCACA}" type="pres">
      <dgm:prSet presAssocID="{F71B03C4-2A80-4332-9B58-21B1CEF673ED}" presName="sibTrans" presStyleLbl="sibTrans2D1" presStyleIdx="11" presStyleCnt="20"/>
      <dgm:spPr/>
    </dgm:pt>
    <dgm:pt modelId="{F730D71C-C956-2C42-AC00-78510F116C19}" type="pres">
      <dgm:prSet presAssocID="{F71B03C4-2A80-4332-9B58-21B1CEF673ED}" presName="connectorText" presStyleLbl="sibTrans2D1" presStyleIdx="11" presStyleCnt="20"/>
      <dgm:spPr/>
    </dgm:pt>
    <dgm:pt modelId="{1391E73B-703D-8A41-A6D4-9FB86EC4240A}" type="pres">
      <dgm:prSet presAssocID="{473ABF2B-E0DE-4E20-ADAF-F9791BEEEA43}" presName="node" presStyleLbl="node1" presStyleIdx="12" presStyleCnt="21">
        <dgm:presLayoutVars>
          <dgm:bulletEnabled val="1"/>
        </dgm:presLayoutVars>
      </dgm:prSet>
      <dgm:spPr/>
    </dgm:pt>
    <dgm:pt modelId="{59D0CC74-52CE-2A4B-93B6-3140CBD9920F}" type="pres">
      <dgm:prSet presAssocID="{137C33DC-B528-4B38-A7F6-92DEB4E2F993}" presName="sibTrans" presStyleLbl="sibTrans2D1" presStyleIdx="12" presStyleCnt="20"/>
      <dgm:spPr/>
    </dgm:pt>
    <dgm:pt modelId="{ACAE70C8-99C6-BA40-8480-4D07EC9F6937}" type="pres">
      <dgm:prSet presAssocID="{137C33DC-B528-4B38-A7F6-92DEB4E2F993}" presName="connectorText" presStyleLbl="sibTrans2D1" presStyleIdx="12" presStyleCnt="20"/>
      <dgm:spPr/>
    </dgm:pt>
    <dgm:pt modelId="{B0A8D97B-520B-4C41-BC26-B38B0A7EEBF3}" type="pres">
      <dgm:prSet presAssocID="{F0CA04A7-2B45-4DFF-B9E1-F44D1E190CD8}" presName="node" presStyleLbl="node1" presStyleIdx="13" presStyleCnt="21">
        <dgm:presLayoutVars>
          <dgm:bulletEnabled val="1"/>
        </dgm:presLayoutVars>
      </dgm:prSet>
      <dgm:spPr/>
    </dgm:pt>
    <dgm:pt modelId="{5F6F6C25-47FF-704A-B88A-78D29309DE7C}" type="pres">
      <dgm:prSet presAssocID="{0618C87E-3084-49DA-BD61-6D0C96C883FD}" presName="sibTrans" presStyleLbl="sibTrans2D1" presStyleIdx="13" presStyleCnt="20"/>
      <dgm:spPr/>
    </dgm:pt>
    <dgm:pt modelId="{77DA3CA6-3AF7-0041-A2E6-DEE871624ABD}" type="pres">
      <dgm:prSet presAssocID="{0618C87E-3084-49DA-BD61-6D0C96C883FD}" presName="connectorText" presStyleLbl="sibTrans2D1" presStyleIdx="13" presStyleCnt="20"/>
      <dgm:spPr/>
    </dgm:pt>
    <dgm:pt modelId="{77ED79AE-A8A1-F34F-83D7-D42924B5EC01}" type="pres">
      <dgm:prSet presAssocID="{FDDA32DD-20A3-4A54-839F-A55CF3259C60}" presName="node" presStyleLbl="node1" presStyleIdx="14" presStyleCnt="21">
        <dgm:presLayoutVars>
          <dgm:bulletEnabled val="1"/>
        </dgm:presLayoutVars>
      </dgm:prSet>
      <dgm:spPr/>
    </dgm:pt>
    <dgm:pt modelId="{C802806A-6931-2E42-A139-5FC77C42DF5B}" type="pres">
      <dgm:prSet presAssocID="{C87DF0DF-6412-45DA-B168-EF214FC95D4A}" presName="sibTrans" presStyleLbl="sibTrans2D1" presStyleIdx="14" presStyleCnt="20"/>
      <dgm:spPr/>
    </dgm:pt>
    <dgm:pt modelId="{53A0FB28-4B27-4C4E-83DB-4C2B147B9661}" type="pres">
      <dgm:prSet presAssocID="{C87DF0DF-6412-45DA-B168-EF214FC95D4A}" presName="connectorText" presStyleLbl="sibTrans2D1" presStyleIdx="14" presStyleCnt="20"/>
      <dgm:spPr/>
    </dgm:pt>
    <dgm:pt modelId="{CCAB8647-2C3D-9E4F-85DA-861FCDC33E3A}" type="pres">
      <dgm:prSet presAssocID="{59438D83-2D8E-4DB3-BC8B-9A8A8EBEBB49}" presName="node" presStyleLbl="node1" presStyleIdx="15" presStyleCnt="21">
        <dgm:presLayoutVars>
          <dgm:bulletEnabled val="1"/>
        </dgm:presLayoutVars>
      </dgm:prSet>
      <dgm:spPr/>
    </dgm:pt>
    <dgm:pt modelId="{E55FF587-3FEF-0A43-88BF-CC079B6445C8}" type="pres">
      <dgm:prSet presAssocID="{CDB11EF5-BEE7-4639-9926-39377132629A}" presName="sibTrans" presStyleLbl="sibTrans2D1" presStyleIdx="15" presStyleCnt="20"/>
      <dgm:spPr/>
    </dgm:pt>
    <dgm:pt modelId="{21E10E03-4E43-EE4B-892B-0FC8323A57CB}" type="pres">
      <dgm:prSet presAssocID="{CDB11EF5-BEE7-4639-9926-39377132629A}" presName="connectorText" presStyleLbl="sibTrans2D1" presStyleIdx="15" presStyleCnt="20"/>
      <dgm:spPr/>
    </dgm:pt>
    <dgm:pt modelId="{3BC5581E-3109-5F41-B320-86AEAB61F0B8}" type="pres">
      <dgm:prSet presAssocID="{64B7FCEE-6026-401D-8475-F68E191C6E75}" presName="node" presStyleLbl="node1" presStyleIdx="16" presStyleCnt="21">
        <dgm:presLayoutVars>
          <dgm:bulletEnabled val="1"/>
        </dgm:presLayoutVars>
      </dgm:prSet>
      <dgm:spPr/>
    </dgm:pt>
    <dgm:pt modelId="{42A278EB-8838-DC4D-9A41-3F824C8613B5}" type="pres">
      <dgm:prSet presAssocID="{3D17DCE3-677B-4F85-A7AE-943D68DCB7B3}" presName="sibTrans" presStyleLbl="sibTrans2D1" presStyleIdx="16" presStyleCnt="20"/>
      <dgm:spPr/>
    </dgm:pt>
    <dgm:pt modelId="{2D352095-8BE9-5447-9544-79F296154A69}" type="pres">
      <dgm:prSet presAssocID="{3D17DCE3-677B-4F85-A7AE-943D68DCB7B3}" presName="connectorText" presStyleLbl="sibTrans2D1" presStyleIdx="16" presStyleCnt="20"/>
      <dgm:spPr/>
    </dgm:pt>
    <dgm:pt modelId="{457B218E-EF23-3E49-8780-F32E545734DB}" type="pres">
      <dgm:prSet presAssocID="{51C05B23-1AB3-4A10-8294-317822B471FE}" presName="node" presStyleLbl="node1" presStyleIdx="17" presStyleCnt="21">
        <dgm:presLayoutVars>
          <dgm:bulletEnabled val="1"/>
        </dgm:presLayoutVars>
      </dgm:prSet>
      <dgm:spPr/>
    </dgm:pt>
    <dgm:pt modelId="{6C7D0F6B-CE71-1846-BD89-A5AEFBDAC25F}" type="pres">
      <dgm:prSet presAssocID="{2CCA11DF-BF94-475D-8D8C-3DAF39EC6743}" presName="sibTrans" presStyleLbl="sibTrans2D1" presStyleIdx="17" presStyleCnt="20"/>
      <dgm:spPr/>
    </dgm:pt>
    <dgm:pt modelId="{80ACE9F3-6B43-FF48-92CE-1C9709D483EA}" type="pres">
      <dgm:prSet presAssocID="{2CCA11DF-BF94-475D-8D8C-3DAF39EC6743}" presName="connectorText" presStyleLbl="sibTrans2D1" presStyleIdx="17" presStyleCnt="20"/>
      <dgm:spPr/>
    </dgm:pt>
    <dgm:pt modelId="{5A05B8C3-F722-B048-AEAA-E6E227D50AE0}" type="pres">
      <dgm:prSet presAssocID="{A22EE73D-D6F4-431A-BAAC-D27BCC9A4248}" presName="node" presStyleLbl="node1" presStyleIdx="18" presStyleCnt="21">
        <dgm:presLayoutVars>
          <dgm:bulletEnabled val="1"/>
        </dgm:presLayoutVars>
      </dgm:prSet>
      <dgm:spPr/>
    </dgm:pt>
    <dgm:pt modelId="{3D12F3EC-422B-F448-9D97-33B04BA83D5C}" type="pres">
      <dgm:prSet presAssocID="{5DF78E8E-4FC4-4C44-9EE7-A56D663C0216}" presName="sibTrans" presStyleLbl="sibTrans2D1" presStyleIdx="18" presStyleCnt="20"/>
      <dgm:spPr/>
    </dgm:pt>
    <dgm:pt modelId="{2FD86E15-1482-E74E-AEF4-E97E24CDF06C}" type="pres">
      <dgm:prSet presAssocID="{5DF78E8E-4FC4-4C44-9EE7-A56D663C0216}" presName="connectorText" presStyleLbl="sibTrans2D1" presStyleIdx="18" presStyleCnt="20"/>
      <dgm:spPr/>
    </dgm:pt>
    <dgm:pt modelId="{667F2E57-A3C8-2740-903A-AE15902BDE65}" type="pres">
      <dgm:prSet presAssocID="{225AC3BB-2998-4E21-ACDA-81FC6E2152F8}" presName="node" presStyleLbl="node1" presStyleIdx="19" presStyleCnt="21">
        <dgm:presLayoutVars>
          <dgm:bulletEnabled val="1"/>
        </dgm:presLayoutVars>
      </dgm:prSet>
      <dgm:spPr/>
    </dgm:pt>
    <dgm:pt modelId="{EEE63680-B365-CF4A-B471-2B923E004008}" type="pres">
      <dgm:prSet presAssocID="{3190785A-0372-478D-AF95-E8A3F769D4EE}" presName="sibTrans" presStyleLbl="sibTrans2D1" presStyleIdx="19" presStyleCnt="20"/>
      <dgm:spPr/>
    </dgm:pt>
    <dgm:pt modelId="{204AFA7F-C379-DA45-A25B-40A76543867C}" type="pres">
      <dgm:prSet presAssocID="{3190785A-0372-478D-AF95-E8A3F769D4EE}" presName="connectorText" presStyleLbl="sibTrans2D1" presStyleIdx="19" presStyleCnt="20"/>
      <dgm:spPr/>
    </dgm:pt>
    <dgm:pt modelId="{55592B44-15A0-074C-A778-831E121FABE8}" type="pres">
      <dgm:prSet presAssocID="{F835D98D-45E1-4883-986B-72A6D3D1ADE7}" presName="node" presStyleLbl="node1" presStyleIdx="20" presStyleCnt="21">
        <dgm:presLayoutVars>
          <dgm:bulletEnabled val="1"/>
        </dgm:presLayoutVars>
      </dgm:prSet>
      <dgm:spPr/>
    </dgm:pt>
  </dgm:ptLst>
  <dgm:cxnLst>
    <dgm:cxn modelId="{3D11B702-43AC-4016-BDE0-8067AAF03C73}" srcId="{83E33D12-EE47-450F-8229-3F5A75A12161}" destId="{F9CD6144-2294-480B-B8A0-0511AE0EA179}" srcOrd="3" destOrd="0" parTransId="{10C80510-6AE4-49C7-A051-B2CEAABD12E0}" sibTransId="{1A5F6104-A104-412B-9F3F-ECAF302A59EB}"/>
    <dgm:cxn modelId="{282BC404-7C8A-7A4D-A73F-22CDC417E370}" type="presOf" srcId="{FDDA32DD-20A3-4A54-839F-A55CF3259C60}" destId="{77ED79AE-A8A1-F34F-83D7-D42924B5EC01}" srcOrd="0" destOrd="0" presId="urn:microsoft.com/office/officeart/2005/8/layout/process5"/>
    <dgm:cxn modelId="{9E0C140A-9934-400A-A978-A148D9D36E04}" srcId="{83E33D12-EE47-450F-8229-3F5A75A12161}" destId="{2FDE297C-1C22-49DF-8218-8C142F4D3EFF}" srcOrd="9" destOrd="0" parTransId="{900C6C78-6448-456B-BE00-43FA7424C36C}" sibTransId="{01104090-B43B-4A40-A4D4-3E8A8D850B7D}"/>
    <dgm:cxn modelId="{0D64C015-98B8-574A-8ED2-1506737E9483}" type="presOf" srcId="{717583A0-75DA-4710-AFB1-0EAFC54FFEC6}" destId="{B58982D1-66A2-6641-82DD-A252334A4559}" srcOrd="1" destOrd="0" presId="urn:microsoft.com/office/officeart/2005/8/layout/process5"/>
    <dgm:cxn modelId="{292A7916-1923-7649-BE25-72BFEC414CB4}" type="presOf" srcId="{1A5F6104-A104-412B-9F3F-ECAF302A59EB}" destId="{CAC08849-3F65-794D-A7B5-CA09DB720F6F}" srcOrd="0" destOrd="0" presId="urn:microsoft.com/office/officeart/2005/8/layout/process5"/>
    <dgm:cxn modelId="{E282F917-C68A-4D9E-8876-CF6B650FEF41}" srcId="{83E33D12-EE47-450F-8229-3F5A75A12161}" destId="{F0CA04A7-2B45-4DFF-B9E1-F44D1E190CD8}" srcOrd="13" destOrd="0" parTransId="{4C4FF7E7-077C-45D7-AF38-681C6FEBA2F9}" sibTransId="{0618C87E-3084-49DA-BD61-6D0C96C883FD}"/>
    <dgm:cxn modelId="{A5CD9419-2A97-B047-85E7-FA710E7CAB07}" type="presOf" srcId="{51C05B23-1AB3-4A10-8294-317822B471FE}" destId="{457B218E-EF23-3E49-8780-F32E545734DB}" srcOrd="0" destOrd="0" presId="urn:microsoft.com/office/officeart/2005/8/layout/process5"/>
    <dgm:cxn modelId="{0A3A2D22-32A3-A547-97DA-6A86B8469781}" type="presOf" srcId="{717583A0-75DA-4710-AFB1-0EAFC54FFEC6}" destId="{2E66429A-5803-584E-9B00-16AF40C4E524}" srcOrd="0" destOrd="0" presId="urn:microsoft.com/office/officeart/2005/8/layout/process5"/>
    <dgm:cxn modelId="{0F212928-828F-654F-B577-24EE32EA1214}" type="presOf" srcId="{CDB11EF5-BEE7-4639-9926-39377132629A}" destId="{E55FF587-3FEF-0A43-88BF-CC079B6445C8}" srcOrd="0" destOrd="0" presId="urn:microsoft.com/office/officeart/2005/8/layout/process5"/>
    <dgm:cxn modelId="{72899430-C208-BE4C-B3B0-DC43EB6C73A9}" type="presOf" srcId="{01104090-B43B-4A40-A4D4-3E8A8D850B7D}" destId="{AE662094-2145-EF47-81DF-8EBF016F4BD6}" srcOrd="1" destOrd="0" presId="urn:microsoft.com/office/officeart/2005/8/layout/process5"/>
    <dgm:cxn modelId="{79813A31-E6B1-B84F-A8D9-2AB5C71EE3F5}" type="presOf" srcId="{D44019FD-60B6-4825-9E76-442CF2821B02}" destId="{261438A5-410F-1343-B1D6-DC20887B3318}" srcOrd="1" destOrd="0" presId="urn:microsoft.com/office/officeart/2005/8/layout/process5"/>
    <dgm:cxn modelId="{B65D4331-1A56-46F3-BD06-ADB06C3920C1}" srcId="{83E33D12-EE47-450F-8229-3F5A75A12161}" destId="{473ABF2B-E0DE-4E20-ADAF-F9791BEEEA43}" srcOrd="12" destOrd="0" parTransId="{5576D786-85F8-4B5D-A998-1FE01487C48D}" sibTransId="{137C33DC-B528-4B38-A7F6-92DEB4E2F993}"/>
    <dgm:cxn modelId="{0B9C6631-EC92-4073-9D0D-8D262250B1BE}" srcId="{83E33D12-EE47-450F-8229-3F5A75A12161}" destId="{0A18895C-D797-4C1D-A1B2-32027018BF46}" srcOrd="2" destOrd="0" parTransId="{5CE16DC2-CD96-4ECF-AA3F-8DDD209BC031}" sibTransId="{D44019FD-60B6-4825-9E76-442CF2821B02}"/>
    <dgm:cxn modelId="{A2A20E35-F647-5147-8780-B6488632C7F3}" type="presOf" srcId="{0A18895C-D797-4C1D-A1B2-32027018BF46}" destId="{B7F244E0-7419-9545-AC6D-01BD30975993}" srcOrd="0" destOrd="0" presId="urn:microsoft.com/office/officeart/2005/8/layout/process5"/>
    <dgm:cxn modelId="{5A767D35-51AE-406C-8C0F-EA60736D4AFF}" srcId="{83E33D12-EE47-450F-8229-3F5A75A12161}" destId="{225AC3BB-2998-4E21-ACDA-81FC6E2152F8}" srcOrd="19" destOrd="0" parTransId="{C0144BFD-DB51-44D1-BD1E-8CDF54D6CA74}" sibTransId="{3190785A-0372-478D-AF95-E8A3F769D4EE}"/>
    <dgm:cxn modelId="{04619A36-E0EC-8247-A8A7-2779425E9B60}" type="presOf" srcId="{33ABC94C-AA22-4191-8D95-01B0E28C9A1C}" destId="{5191E376-125B-0B42-ABA7-D3D8D8D2B907}" srcOrd="0" destOrd="0" presId="urn:microsoft.com/office/officeart/2005/8/layout/process5"/>
    <dgm:cxn modelId="{94074A37-4505-5B43-8D6E-88C867E27D6B}" type="presOf" srcId="{5CE65339-FF15-40A0-9921-25C2E8C67F79}" destId="{0C6BEFB6-5EAE-7C40-AE46-E15DC6717A60}" srcOrd="0" destOrd="0" presId="urn:microsoft.com/office/officeart/2005/8/layout/process5"/>
    <dgm:cxn modelId="{6EC00238-1B6A-9C4C-9964-75D1D655D3BD}" type="presOf" srcId="{81BF473F-316D-4883-930B-6ED3C0B68632}" destId="{CE309C30-90EB-4644-B248-87DC3F6268C4}" srcOrd="0" destOrd="0" presId="urn:microsoft.com/office/officeart/2005/8/layout/process5"/>
    <dgm:cxn modelId="{38EE6938-AF10-A542-835C-118C4871537B}" type="presOf" srcId="{F9CD6144-2294-480B-B8A0-0511AE0EA179}" destId="{36365E59-34C1-8041-B1A3-BE53057DE0E2}" srcOrd="0" destOrd="0" presId="urn:microsoft.com/office/officeart/2005/8/layout/process5"/>
    <dgm:cxn modelId="{CF98393C-4104-3644-A4D9-FA6AEAE5A59C}" type="presOf" srcId="{20E840D6-CA77-4FDE-A040-14C413088431}" destId="{E4A817F3-9BA3-BE43-A960-44CB4ADA4959}" srcOrd="0" destOrd="0" presId="urn:microsoft.com/office/officeart/2005/8/layout/process5"/>
    <dgm:cxn modelId="{DA65683E-FC45-4DC4-938D-6E73066E3AD0}" srcId="{83E33D12-EE47-450F-8229-3F5A75A12161}" destId="{7A499AD8-1672-47A9-B098-1228DADB6D60}" srcOrd="5" destOrd="0" parTransId="{DA8977A4-95A2-4DB8-908D-8ED89E70682C}" sibTransId="{B87C5858-02BE-4AFE-8295-ECA83ABC3134}"/>
    <dgm:cxn modelId="{5785C63E-1CB0-8E44-8847-76412687AC14}" type="presOf" srcId="{D44019FD-60B6-4825-9E76-442CF2821B02}" destId="{0E7617D1-6B3C-6C45-8124-029769B5B468}" srcOrd="0" destOrd="0" presId="urn:microsoft.com/office/officeart/2005/8/layout/process5"/>
    <dgm:cxn modelId="{8B908B42-71FC-8141-9451-A5D0307F9A3E}" type="presOf" srcId="{983F2D02-B92F-4E1D-8D7A-5490D49BDD14}" destId="{D1148085-C104-C849-956A-8C1ACBCB77A6}" srcOrd="0" destOrd="0" presId="urn:microsoft.com/office/officeart/2005/8/layout/process5"/>
    <dgm:cxn modelId="{AF01DB42-2856-3247-9433-85F0C177431A}" type="presOf" srcId="{2FDE297C-1C22-49DF-8218-8C142F4D3EFF}" destId="{AA8AAFA1-5428-4F42-B721-F1C70DBD59ED}" srcOrd="0" destOrd="0" presId="urn:microsoft.com/office/officeart/2005/8/layout/process5"/>
    <dgm:cxn modelId="{1F355143-7BF6-4C1E-8302-0906DE34EED3}" srcId="{83E33D12-EE47-450F-8229-3F5A75A12161}" destId="{C6CB28A2-BAB4-403E-A85F-F6BFDDC1D600}" srcOrd="11" destOrd="0" parTransId="{89C87DE0-44D9-48C6-BDA0-5C82A6C52C3E}" sibTransId="{F71B03C4-2A80-4332-9B58-21B1CEF673ED}"/>
    <dgm:cxn modelId="{235DD445-3088-BE41-BC4F-F1DE29526503}" type="presOf" srcId="{F0CA04A7-2B45-4DFF-B9E1-F44D1E190CD8}" destId="{B0A8D97B-520B-4C41-BC26-B38B0A7EEBF3}" srcOrd="0" destOrd="0" presId="urn:microsoft.com/office/officeart/2005/8/layout/process5"/>
    <dgm:cxn modelId="{F47EB74A-63A6-F04F-A7B2-E2C91AE34474}" type="presOf" srcId="{2CCA11DF-BF94-475D-8D8C-3DAF39EC6743}" destId="{6C7D0F6B-CE71-1846-BD89-A5AEFBDAC25F}" srcOrd="0" destOrd="0" presId="urn:microsoft.com/office/officeart/2005/8/layout/process5"/>
    <dgm:cxn modelId="{4736264F-8DD3-DE47-88CA-48AF8C5D5499}" type="presOf" srcId="{B87C5858-02BE-4AFE-8295-ECA83ABC3134}" destId="{C873D546-CF6A-8549-96DE-8D9AA5C84898}" srcOrd="1" destOrd="0" presId="urn:microsoft.com/office/officeart/2005/8/layout/process5"/>
    <dgm:cxn modelId="{36DC7452-1F9C-4D5B-9A80-481E725F8DE5}" srcId="{83E33D12-EE47-450F-8229-3F5A75A12161}" destId="{F835D98D-45E1-4883-986B-72A6D3D1ADE7}" srcOrd="20" destOrd="0" parTransId="{5802B1E2-29E4-4DED-B609-D449D0F782A7}" sibTransId="{128C9FA2-BAEB-4110-887F-DA1EC7C91979}"/>
    <dgm:cxn modelId="{062B8F65-2391-8D4D-9C35-276A1903517A}" type="presOf" srcId="{F30D68EE-B86E-4340-B6D8-A6688A95D677}" destId="{66D83707-70CB-8242-ABFD-4256DC4A1CFA}" srcOrd="0" destOrd="0" presId="urn:microsoft.com/office/officeart/2005/8/layout/process5"/>
    <dgm:cxn modelId="{7435B367-2734-0841-9569-C5F1E672B198}" type="presOf" srcId="{3D17DCE3-677B-4F85-A7AE-943D68DCB7B3}" destId="{2D352095-8BE9-5447-9544-79F296154A69}" srcOrd="1" destOrd="0" presId="urn:microsoft.com/office/officeart/2005/8/layout/process5"/>
    <dgm:cxn modelId="{6F6DC269-59D1-4D37-9935-2DDEC9338970}" srcId="{83E33D12-EE47-450F-8229-3F5A75A12161}" destId="{828381B4-8589-4014-AEE0-869DF5F0CA99}" srcOrd="10" destOrd="0" parTransId="{75D9CB4E-DD9A-455E-BB58-FE5852000A50}" sibTransId="{1B120459-E0A8-4BFC-9F63-285F714130D3}"/>
    <dgm:cxn modelId="{A054816A-4369-5146-851F-A18255CFE5F8}" type="presOf" srcId="{4CF8F072-F0B6-48F5-8536-6E4C3AA1D95B}" destId="{6FCFDD0D-043B-2E4C-B0B3-BB7DB03A8560}" srcOrd="0" destOrd="0" presId="urn:microsoft.com/office/officeart/2005/8/layout/process5"/>
    <dgm:cxn modelId="{357B6F6E-2B38-CF4E-A39F-2F844DED952E}" type="presOf" srcId="{137C33DC-B528-4B38-A7F6-92DEB4E2F993}" destId="{ACAE70C8-99C6-BA40-8480-4D07EC9F6937}" srcOrd="1" destOrd="0" presId="urn:microsoft.com/office/officeart/2005/8/layout/process5"/>
    <dgm:cxn modelId="{8EFDA671-6E38-6B48-8119-B56341B08D2F}" type="presOf" srcId="{F30D68EE-B86E-4340-B6D8-A6688A95D677}" destId="{AF1C317F-3C7B-DF4B-8A36-A34CC7AA9571}" srcOrd="1" destOrd="0" presId="urn:microsoft.com/office/officeart/2005/8/layout/process5"/>
    <dgm:cxn modelId="{69F05F73-B539-5444-9C51-5239C9F254DB}" type="presOf" srcId="{225AC3BB-2998-4E21-ACDA-81FC6E2152F8}" destId="{667F2E57-A3C8-2740-903A-AE15902BDE65}" srcOrd="0" destOrd="0" presId="urn:microsoft.com/office/officeart/2005/8/layout/process5"/>
    <dgm:cxn modelId="{DC6B9973-8F31-F640-BA75-B3393C4937C4}" type="presOf" srcId="{137C33DC-B528-4B38-A7F6-92DEB4E2F993}" destId="{59D0CC74-52CE-2A4B-93B6-3140CBD9920F}" srcOrd="0" destOrd="0" presId="urn:microsoft.com/office/officeart/2005/8/layout/process5"/>
    <dgm:cxn modelId="{3F0F0D74-957D-B24A-B59F-08E0F642C618}" type="presOf" srcId="{C87DF0DF-6412-45DA-B168-EF214FC95D4A}" destId="{C802806A-6931-2E42-A139-5FC77C42DF5B}" srcOrd="0" destOrd="0" presId="urn:microsoft.com/office/officeart/2005/8/layout/process5"/>
    <dgm:cxn modelId="{7E76D679-CCD1-4D96-889A-986EA1AA313E}" srcId="{83E33D12-EE47-450F-8229-3F5A75A12161}" destId="{51C05B23-1AB3-4A10-8294-317822B471FE}" srcOrd="17" destOrd="0" parTransId="{38527843-059B-402F-8EC9-BFE9C5705531}" sibTransId="{2CCA11DF-BF94-475D-8D8C-3DAF39EC6743}"/>
    <dgm:cxn modelId="{2A6E4687-E149-8B4A-8953-3B91D9F46FDE}" type="presOf" srcId="{C87DF0DF-6412-45DA-B168-EF214FC95D4A}" destId="{53A0FB28-4B27-4C4E-83DB-4C2B147B9661}" srcOrd="1" destOrd="0" presId="urn:microsoft.com/office/officeart/2005/8/layout/process5"/>
    <dgm:cxn modelId="{5BD06388-5086-554C-97CE-346C6A75D7B4}" type="presOf" srcId="{3190785A-0372-478D-AF95-E8A3F769D4EE}" destId="{204AFA7F-C379-DA45-A25B-40A76543867C}" srcOrd="1" destOrd="0" presId="urn:microsoft.com/office/officeart/2005/8/layout/process5"/>
    <dgm:cxn modelId="{96ECB68C-AEBA-FC4E-9EB8-8ADBCDDB4BA2}" type="presOf" srcId="{C6CB28A2-BAB4-403E-A85F-F6BFDDC1D600}" destId="{540D1B19-D53A-2E4D-8590-6564B4AE3356}" srcOrd="0" destOrd="0" presId="urn:microsoft.com/office/officeart/2005/8/layout/process5"/>
    <dgm:cxn modelId="{0C6B018D-3C7B-F745-9135-D1C5A94B32B3}" type="presOf" srcId="{71F47ABB-BAC9-493E-85C4-A67EFC969400}" destId="{07EF146F-90B4-C847-B92E-15AE58810B60}" srcOrd="1" destOrd="0" presId="urn:microsoft.com/office/officeart/2005/8/layout/process5"/>
    <dgm:cxn modelId="{4E47E68F-3CF9-DB4A-9E9C-098726CFE0A2}" type="presOf" srcId="{0618C87E-3084-49DA-BD61-6D0C96C883FD}" destId="{77DA3CA6-3AF7-0041-A2E6-DEE871624ABD}" srcOrd="1" destOrd="0" presId="urn:microsoft.com/office/officeart/2005/8/layout/process5"/>
    <dgm:cxn modelId="{73049B90-9125-5349-8993-A83D8D9802BA}" type="presOf" srcId="{5D1218A6-3B00-4340-8ACD-C1FC3D7E2CF7}" destId="{1EA5D20D-A9E5-D741-B773-82FC7803161E}" srcOrd="0" destOrd="0" presId="urn:microsoft.com/office/officeart/2005/8/layout/process5"/>
    <dgm:cxn modelId="{71E2B892-F6E9-9F42-90C1-0F5E2660E1F9}" type="presOf" srcId="{64B7FCEE-6026-401D-8475-F68E191C6E75}" destId="{3BC5581E-3109-5F41-B320-86AEAB61F0B8}" srcOrd="0" destOrd="0" presId="urn:microsoft.com/office/officeart/2005/8/layout/process5"/>
    <dgm:cxn modelId="{CEBDCF97-B2DC-B54A-8240-ECAA47B035D8}" type="presOf" srcId="{F71B03C4-2A80-4332-9B58-21B1CEF673ED}" destId="{F730D71C-C956-2C42-AC00-78510F116C19}" srcOrd="1" destOrd="0" presId="urn:microsoft.com/office/officeart/2005/8/layout/process5"/>
    <dgm:cxn modelId="{10D8CE9E-3886-43D3-A07D-5AA0A637762D}" srcId="{83E33D12-EE47-450F-8229-3F5A75A12161}" destId="{5CE65339-FF15-40A0-9921-25C2E8C67F79}" srcOrd="1" destOrd="0" parTransId="{B3CB9930-71E0-4A90-B4BB-D24302D850DE}" sibTransId="{F30D68EE-B86E-4340-B6D8-A6688A95D677}"/>
    <dgm:cxn modelId="{2AA9159F-6CE0-492D-9D4C-063339B28504}" srcId="{83E33D12-EE47-450F-8229-3F5A75A12161}" destId="{59438D83-2D8E-4DB3-BC8B-9A8A8EBEBB49}" srcOrd="15" destOrd="0" parTransId="{71A0122D-F00D-4D4F-874C-94D0A9A3EA96}" sibTransId="{CDB11EF5-BEE7-4639-9926-39377132629A}"/>
    <dgm:cxn modelId="{8A7FAE9F-E6B0-B84D-88DB-45BD9A8484FD}" type="presOf" srcId="{5D9626CC-CECE-4477-A919-B4201032B850}" destId="{2FD81280-F19F-3F49-A31E-C9B19BD8D605}" srcOrd="0" destOrd="0" presId="urn:microsoft.com/office/officeart/2005/8/layout/process5"/>
    <dgm:cxn modelId="{CD91C4A8-5E03-BC48-AB3E-27693FF3FC70}" type="presOf" srcId="{473ABF2B-E0DE-4E20-ADAF-F9791BEEEA43}" destId="{1391E73B-703D-8A41-A6D4-9FB86EC4240A}" srcOrd="0" destOrd="0" presId="urn:microsoft.com/office/officeart/2005/8/layout/process5"/>
    <dgm:cxn modelId="{125FF1AF-2BDC-4E02-860F-9777534CE869}" srcId="{83E33D12-EE47-450F-8229-3F5A75A12161}" destId="{983F2D02-B92F-4E1D-8D7A-5490D49BDD14}" srcOrd="6" destOrd="0" parTransId="{269FBD42-A6AB-42C1-AD87-4BB5E8793CCD}" sibTransId="{717583A0-75DA-4710-AFB1-0EAFC54FFEC6}"/>
    <dgm:cxn modelId="{59CF0FB5-EB0C-9A44-9163-720406D5999E}" type="presOf" srcId="{5DF78E8E-4FC4-4C44-9EE7-A56D663C0216}" destId="{2FD86E15-1482-E74E-AEF4-E97E24CDF06C}" srcOrd="1" destOrd="0" presId="urn:microsoft.com/office/officeart/2005/8/layout/process5"/>
    <dgm:cxn modelId="{5A1358B7-A47D-40A3-AD0A-7981BC18BB61}" srcId="{83E33D12-EE47-450F-8229-3F5A75A12161}" destId="{4CF8F072-F0B6-48F5-8536-6E4C3AA1D95B}" srcOrd="7" destOrd="0" parTransId="{E59CC2A6-B942-430D-AD70-95D43986C473}" sibTransId="{5D1218A6-3B00-4340-8ACD-C1FC3D7E2CF7}"/>
    <dgm:cxn modelId="{DD9385B7-94AF-AB4B-8A6E-85FBB2ECC6A1}" type="presOf" srcId="{7A499AD8-1672-47A9-B098-1228DADB6D60}" destId="{3400BF3F-6FBB-2946-BB22-F081766BEDEB}" srcOrd="0" destOrd="0" presId="urn:microsoft.com/office/officeart/2005/8/layout/process5"/>
    <dgm:cxn modelId="{6B45B1BC-ECBA-42C6-8088-D320D9FFE5D7}" srcId="{83E33D12-EE47-450F-8229-3F5A75A12161}" destId="{64B7FCEE-6026-401D-8475-F68E191C6E75}" srcOrd="16" destOrd="0" parTransId="{1B1F7AA0-50DB-4E48-8D31-99710DB0FA1C}" sibTransId="{3D17DCE3-677B-4F85-A7AE-943D68DCB7B3}"/>
    <dgm:cxn modelId="{D02B30BF-43CA-6D48-A59C-76FDD712FA95}" type="presOf" srcId="{CDB11EF5-BEE7-4639-9926-39377132629A}" destId="{21E10E03-4E43-EE4B-892B-0FC8323A57CB}" srcOrd="1" destOrd="0" presId="urn:microsoft.com/office/officeart/2005/8/layout/process5"/>
    <dgm:cxn modelId="{3E02D1C1-FA78-2846-B77D-175F8BD1E5FB}" type="presOf" srcId="{5D9626CC-CECE-4477-A919-B4201032B850}" destId="{E66CEC69-D824-5F46-94D9-21AB0B6AD6C8}" srcOrd="1" destOrd="0" presId="urn:microsoft.com/office/officeart/2005/8/layout/process5"/>
    <dgm:cxn modelId="{B28BD3C5-6038-724C-8B67-0076BE357AC8}" type="presOf" srcId="{1B120459-E0A8-4BFC-9F63-285F714130D3}" destId="{6468DC39-51D3-1443-ADCF-0C548F7E5D21}" srcOrd="1" destOrd="0" presId="urn:microsoft.com/office/officeart/2005/8/layout/process5"/>
    <dgm:cxn modelId="{FD0036C7-54DC-E74B-A2C9-A8388CD56813}" type="presOf" srcId="{828381B4-8589-4014-AEE0-869DF5F0CA99}" destId="{E596F8E4-5A7C-984F-9044-DEA7D91B36AF}" srcOrd="0" destOrd="0" presId="urn:microsoft.com/office/officeart/2005/8/layout/process5"/>
    <dgm:cxn modelId="{AC68BCCE-32A7-AD4B-81DB-C4CB08DA2A2A}" type="presOf" srcId="{1A5F6104-A104-412B-9F3F-ECAF302A59EB}" destId="{1788EFFF-0CA5-EF40-9B17-6EC98F8A6583}" srcOrd="1" destOrd="0" presId="urn:microsoft.com/office/officeart/2005/8/layout/process5"/>
    <dgm:cxn modelId="{B6A2DFCE-3768-4741-AF7A-EF6413C84D7F}" type="presOf" srcId="{71F47ABB-BAC9-493E-85C4-A67EFC969400}" destId="{E98483D0-7DCC-0640-AF78-81C45697125F}" srcOrd="0" destOrd="0" presId="urn:microsoft.com/office/officeart/2005/8/layout/process5"/>
    <dgm:cxn modelId="{2B719DCF-66A4-3C43-8496-8079F8D05D3B}" type="presOf" srcId="{3D17DCE3-677B-4F85-A7AE-943D68DCB7B3}" destId="{42A278EB-8838-DC4D-9A41-3F824C8613B5}" srcOrd="0" destOrd="0" presId="urn:microsoft.com/office/officeart/2005/8/layout/process5"/>
    <dgm:cxn modelId="{86D69DD6-FA4C-054B-8F7A-4040EF2800D4}" type="presOf" srcId="{1B120459-E0A8-4BFC-9F63-285F714130D3}" destId="{74EE9E55-188C-994B-950F-7ECB785827E3}" srcOrd="0" destOrd="0" presId="urn:microsoft.com/office/officeart/2005/8/layout/process5"/>
    <dgm:cxn modelId="{C2B761DD-DAB8-104E-8355-B539B36C31D3}" type="presOf" srcId="{59438D83-2D8E-4DB3-BC8B-9A8A8EBEBB49}" destId="{CCAB8647-2C3D-9E4F-85DA-861FCDC33E3A}" srcOrd="0" destOrd="0" presId="urn:microsoft.com/office/officeart/2005/8/layout/process5"/>
    <dgm:cxn modelId="{6DCDD1DD-C51B-4165-ADB7-8A8A568D2D4A}" srcId="{83E33D12-EE47-450F-8229-3F5A75A12161}" destId="{A22EE73D-D6F4-431A-BAAC-D27BCC9A4248}" srcOrd="18" destOrd="0" parTransId="{D7CC06D5-E129-4528-9489-345AE70106A4}" sibTransId="{5DF78E8E-4FC4-4C44-9EE7-A56D663C0216}"/>
    <dgm:cxn modelId="{F888D5DD-B33C-8B43-AEDC-137743AE18A2}" type="presOf" srcId="{A22EE73D-D6F4-431A-BAAC-D27BCC9A4248}" destId="{5A05B8C3-F722-B048-AEAA-E6E227D50AE0}" srcOrd="0" destOrd="0" presId="urn:microsoft.com/office/officeart/2005/8/layout/process5"/>
    <dgm:cxn modelId="{2DD520DE-294B-254D-AB35-CBD4DDB4F713}" type="presOf" srcId="{83E33D12-EE47-450F-8229-3F5A75A12161}" destId="{F64F6D58-9AB3-0647-8246-C22BE75880D8}" srcOrd="0" destOrd="0" presId="urn:microsoft.com/office/officeart/2005/8/layout/process5"/>
    <dgm:cxn modelId="{33F5A2DE-A8D1-FE4B-B9C9-8269A9C5EFDC}" type="presOf" srcId="{F71B03C4-2A80-4332-9B58-21B1CEF673ED}" destId="{AAA2E427-E443-AF43-B3FE-BE01EBCBCACA}" srcOrd="0" destOrd="0" presId="urn:microsoft.com/office/officeart/2005/8/layout/process5"/>
    <dgm:cxn modelId="{56F9CFDE-3D34-7B4A-892D-D7EC0166DD39}" type="presOf" srcId="{01104090-B43B-4A40-A4D4-3E8A8D850B7D}" destId="{BE214FC4-1BF3-1D4F-960D-FF2AD52E14FA}" srcOrd="0" destOrd="0" presId="urn:microsoft.com/office/officeart/2005/8/layout/process5"/>
    <dgm:cxn modelId="{C036A5E1-56F2-7F48-B1E8-022F5A8B72F5}" type="presOf" srcId="{2CCA11DF-BF94-475D-8D8C-3DAF39EC6743}" destId="{80ACE9F3-6B43-FF48-92CE-1C9709D483EA}" srcOrd="1" destOrd="0" presId="urn:microsoft.com/office/officeart/2005/8/layout/process5"/>
    <dgm:cxn modelId="{4C8538E2-FA5C-A343-BC83-3048EA3600F7}" type="presOf" srcId="{0751C4EE-A5C7-452E-9C5A-58ABCECD4B46}" destId="{9C03ACAA-57BC-B844-8383-CD6E7B785408}" srcOrd="0" destOrd="0" presId="urn:microsoft.com/office/officeart/2005/8/layout/process5"/>
    <dgm:cxn modelId="{B213F2E2-F4E7-7A41-8669-EC3BAA2B35A5}" type="presOf" srcId="{81BF473F-316D-4883-930B-6ED3C0B68632}" destId="{F6DDD9EE-E29A-2A49-8310-F23910EFD1A0}" srcOrd="1" destOrd="0" presId="urn:microsoft.com/office/officeart/2005/8/layout/process5"/>
    <dgm:cxn modelId="{2B8273E3-CA66-4741-955C-90B0A77657A0}" type="presOf" srcId="{F835D98D-45E1-4883-986B-72A6D3D1ADE7}" destId="{55592B44-15A0-074C-A778-831E121FABE8}" srcOrd="0" destOrd="0" presId="urn:microsoft.com/office/officeart/2005/8/layout/process5"/>
    <dgm:cxn modelId="{83D474E4-1A76-1E4F-9043-11E3A5193902}" type="presOf" srcId="{5D1218A6-3B00-4340-8ACD-C1FC3D7E2CF7}" destId="{87473521-B1B2-574D-821B-BB47AAEA32ED}" srcOrd="1" destOrd="0" presId="urn:microsoft.com/office/officeart/2005/8/layout/process5"/>
    <dgm:cxn modelId="{0C6EA9E5-1239-42F9-93E4-3E91D957D3EF}" srcId="{83E33D12-EE47-450F-8229-3F5A75A12161}" destId="{20E840D6-CA77-4FDE-A040-14C413088431}" srcOrd="0" destOrd="0" parTransId="{67ECC9F5-5340-4A8D-AACB-CDF9FC12F0CD}" sibTransId="{81BF473F-316D-4883-930B-6ED3C0B68632}"/>
    <dgm:cxn modelId="{B738E0E7-FB0E-8A47-A561-C747B6A142F6}" type="presOf" srcId="{3190785A-0372-478D-AF95-E8A3F769D4EE}" destId="{EEE63680-B365-CF4A-B471-2B923E004008}" srcOrd="0" destOrd="0" presId="urn:microsoft.com/office/officeart/2005/8/layout/process5"/>
    <dgm:cxn modelId="{B2DA7BE9-F879-4D8C-B33D-839B083BB7F7}" srcId="{83E33D12-EE47-450F-8229-3F5A75A12161}" destId="{FDDA32DD-20A3-4A54-839F-A55CF3259C60}" srcOrd="14" destOrd="0" parTransId="{08CF6299-227F-4587-AACE-4E17BEA9FD6A}" sibTransId="{C87DF0DF-6412-45DA-B168-EF214FC95D4A}"/>
    <dgm:cxn modelId="{038064EB-5F74-2E41-B2B9-2282AF7EC21F}" type="presOf" srcId="{5DF78E8E-4FC4-4C44-9EE7-A56D663C0216}" destId="{3D12F3EC-422B-F448-9D97-33B04BA83D5C}" srcOrd="0" destOrd="0" presId="urn:microsoft.com/office/officeart/2005/8/layout/process5"/>
    <dgm:cxn modelId="{479FF5EF-4866-478A-87DF-FBC5EC8AD418}" srcId="{83E33D12-EE47-450F-8229-3F5A75A12161}" destId="{0751C4EE-A5C7-452E-9C5A-58ABCECD4B46}" srcOrd="8" destOrd="0" parTransId="{B12F0D30-C41B-4008-BBDF-FF02F0AD4B09}" sibTransId="{71F47ABB-BAC9-493E-85C4-A67EFC969400}"/>
    <dgm:cxn modelId="{1FEF32F3-D9BE-4467-B296-0A10171EAF8C}" srcId="{83E33D12-EE47-450F-8229-3F5A75A12161}" destId="{33ABC94C-AA22-4191-8D95-01B0E28C9A1C}" srcOrd="4" destOrd="0" parTransId="{AA6986E9-76D2-4EC3-A688-677E6B5FFD0E}" sibTransId="{5D9626CC-CECE-4477-A919-B4201032B850}"/>
    <dgm:cxn modelId="{508B5AF6-A17F-F545-89FA-9CA150FF0C51}" type="presOf" srcId="{0618C87E-3084-49DA-BD61-6D0C96C883FD}" destId="{5F6F6C25-47FF-704A-B88A-78D29309DE7C}" srcOrd="0" destOrd="0" presId="urn:microsoft.com/office/officeart/2005/8/layout/process5"/>
    <dgm:cxn modelId="{13C548FD-AD5D-4D42-AAAE-0012A7981F72}" type="presOf" srcId="{B87C5858-02BE-4AFE-8295-ECA83ABC3134}" destId="{6FE2F331-5349-8F4D-A4E4-32E77F7D5B30}" srcOrd="0" destOrd="0" presId="urn:microsoft.com/office/officeart/2005/8/layout/process5"/>
    <dgm:cxn modelId="{1CD3C1CB-C3E0-DC4D-B7DB-3C57CA08D399}" type="presParOf" srcId="{F64F6D58-9AB3-0647-8246-C22BE75880D8}" destId="{E4A817F3-9BA3-BE43-A960-44CB4ADA4959}" srcOrd="0" destOrd="0" presId="urn:microsoft.com/office/officeart/2005/8/layout/process5"/>
    <dgm:cxn modelId="{37E4EC31-7F98-0948-97E3-A7B0BA257A92}" type="presParOf" srcId="{F64F6D58-9AB3-0647-8246-C22BE75880D8}" destId="{CE309C30-90EB-4644-B248-87DC3F6268C4}" srcOrd="1" destOrd="0" presId="urn:microsoft.com/office/officeart/2005/8/layout/process5"/>
    <dgm:cxn modelId="{7046E2F0-5EEA-6C43-A570-670C7D06D330}" type="presParOf" srcId="{CE309C30-90EB-4644-B248-87DC3F6268C4}" destId="{F6DDD9EE-E29A-2A49-8310-F23910EFD1A0}" srcOrd="0" destOrd="0" presId="urn:microsoft.com/office/officeart/2005/8/layout/process5"/>
    <dgm:cxn modelId="{56359961-28D4-9743-9282-85C8037B4EB8}" type="presParOf" srcId="{F64F6D58-9AB3-0647-8246-C22BE75880D8}" destId="{0C6BEFB6-5EAE-7C40-AE46-E15DC6717A60}" srcOrd="2" destOrd="0" presId="urn:microsoft.com/office/officeart/2005/8/layout/process5"/>
    <dgm:cxn modelId="{EC43162E-873F-5C45-859C-DB4F3B329DAC}" type="presParOf" srcId="{F64F6D58-9AB3-0647-8246-C22BE75880D8}" destId="{66D83707-70CB-8242-ABFD-4256DC4A1CFA}" srcOrd="3" destOrd="0" presId="urn:microsoft.com/office/officeart/2005/8/layout/process5"/>
    <dgm:cxn modelId="{8EA83421-8EE7-AD49-A7B7-C99E24066756}" type="presParOf" srcId="{66D83707-70CB-8242-ABFD-4256DC4A1CFA}" destId="{AF1C317F-3C7B-DF4B-8A36-A34CC7AA9571}" srcOrd="0" destOrd="0" presId="urn:microsoft.com/office/officeart/2005/8/layout/process5"/>
    <dgm:cxn modelId="{304AD2B8-B4FD-0843-9A23-975BD850C652}" type="presParOf" srcId="{F64F6D58-9AB3-0647-8246-C22BE75880D8}" destId="{B7F244E0-7419-9545-AC6D-01BD30975993}" srcOrd="4" destOrd="0" presId="urn:microsoft.com/office/officeart/2005/8/layout/process5"/>
    <dgm:cxn modelId="{73243CE9-8976-5646-8442-51FA73AA564D}" type="presParOf" srcId="{F64F6D58-9AB3-0647-8246-C22BE75880D8}" destId="{0E7617D1-6B3C-6C45-8124-029769B5B468}" srcOrd="5" destOrd="0" presId="urn:microsoft.com/office/officeart/2005/8/layout/process5"/>
    <dgm:cxn modelId="{D086F402-AB83-5D4C-872C-3ACCA712E583}" type="presParOf" srcId="{0E7617D1-6B3C-6C45-8124-029769B5B468}" destId="{261438A5-410F-1343-B1D6-DC20887B3318}" srcOrd="0" destOrd="0" presId="urn:microsoft.com/office/officeart/2005/8/layout/process5"/>
    <dgm:cxn modelId="{771F904F-91A8-2643-B69C-BC50DFB596F1}" type="presParOf" srcId="{F64F6D58-9AB3-0647-8246-C22BE75880D8}" destId="{36365E59-34C1-8041-B1A3-BE53057DE0E2}" srcOrd="6" destOrd="0" presId="urn:microsoft.com/office/officeart/2005/8/layout/process5"/>
    <dgm:cxn modelId="{F09FAD10-5A5C-5A4F-88B8-D2C00BC571AD}" type="presParOf" srcId="{F64F6D58-9AB3-0647-8246-C22BE75880D8}" destId="{CAC08849-3F65-794D-A7B5-CA09DB720F6F}" srcOrd="7" destOrd="0" presId="urn:microsoft.com/office/officeart/2005/8/layout/process5"/>
    <dgm:cxn modelId="{D6E3816A-4116-4B4B-8597-FA8E01DC8B1B}" type="presParOf" srcId="{CAC08849-3F65-794D-A7B5-CA09DB720F6F}" destId="{1788EFFF-0CA5-EF40-9B17-6EC98F8A6583}" srcOrd="0" destOrd="0" presId="urn:microsoft.com/office/officeart/2005/8/layout/process5"/>
    <dgm:cxn modelId="{8AF22EFE-A25D-B344-8A39-1DA7902E4ABB}" type="presParOf" srcId="{F64F6D58-9AB3-0647-8246-C22BE75880D8}" destId="{5191E376-125B-0B42-ABA7-D3D8D8D2B907}" srcOrd="8" destOrd="0" presId="urn:microsoft.com/office/officeart/2005/8/layout/process5"/>
    <dgm:cxn modelId="{DB205F67-13EE-EE47-8B84-EF159791EF10}" type="presParOf" srcId="{F64F6D58-9AB3-0647-8246-C22BE75880D8}" destId="{2FD81280-F19F-3F49-A31E-C9B19BD8D605}" srcOrd="9" destOrd="0" presId="urn:microsoft.com/office/officeart/2005/8/layout/process5"/>
    <dgm:cxn modelId="{4C4F1A2E-C3C2-0245-B3AD-B247A89816BE}" type="presParOf" srcId="{2FD81280-F19F-3F49-A31E-C9B19BD8D605}" destId="{E66CEC69-D824-5F46-94D9-21AB0B6AD6C8}" srcOrd="0" destOrd="0" presId="urn:microsoft.com/office/officeart/2005/8/layout/process5"/>
    <dgm:cxn modelId="{F2CFBFBA-57CA-6742-8043-A4A6584C970D}" type="presParOf" srcId="{F64F6D58-9AB3-0647-8246-C22BE75880D8}" destId="{3400BF3F-6FBB-2946-BB22-F081766BEDEB}" srcOrd="10" destOrd="0" presId="urn:microsoft.com/office/officeart/2005/8/layout/process5"/>
    <dgm:cxn modelId="{555E7103-8F36-C546-A741-54C83BB51DD6}" type="presParOf" srcId="{F64F6D58-9AB3-0647-8246-C22BE75880D8}" destId="{6FE2F331-5349-8F4D-A4E4-32E77F7D5B30}" srcOrd="11" destOrd="0" presId="urn:microsoft.com/office/officeart/2005/8/layout/process5"/>
    <dgm:cxn modelId="{C997BEA9-3CC6-4042-AF34-A5E9F2E62D3E}" type="presParOf" srcId="{6FE2F331-5349-8F4D-A4E4-32E77F7D5B30}" destId="{C873D546-CF6A-8549-96DE-8D9AA5C84898}" srcOrd="0" destOrd="0" presId="urn:microsoft.com/office/officeart/2005/8/layout/process5"/>
    <dgm:cxn modelId="{F83EAE36-3C2F-3941-9A23-425385E39607}" type="presParOf" srcId="{F64F6D58-9AB3-0647-8246-C22BE75880D8}" destId="{D1148085-C104-C849-956A-8C1ACBCB77A6}" srcOrd="12" destOrd="0" presId="urn:microsoft.com/office/officeart/2005/8/layout/process5"/>
    <dgm:cxn modelId="{2AE35697-47D1-8B4E-9B43-2A89EB8A5707}" type="presParOf" srcId="{F64F6D58-9AB3-0647-8246-C22BE75880D8}" destId="{2E66429A-5803-584E-9B00-16AF40C4E524}" srcOrd="13" destOrd="0" presId="urn:microsoft.com/office/officeart/2005/8/layout/process5"/>
    <dgm:cxn modelId="{7120F42F-1F08-034F-A782-19A7D0A48E01}" type="presParOf" srcId="{2E66429A-5803-584E-9B00-16AF40C4E524}" destId="{B58982D1-66A2-6641-82DD-A252334A4559}" srcOrd="0" destOrd="0" presId="urn:microsoft.com/office/officeart/2005/8/layout/process5"/>
    <dgm:cxn modelId="{1327353C-A137-E040-9DE8-E89EC76C646F}" type="presParOf" srcId="{F64F6D58-9AB3-0647-8246-C22BE75880D8}" destId="{6FCFDD0D-043B-2E4C-B0B3-BB7DB03A8560}" srcOrd="14" destOrd="0" presId="urn:microsoft.com/office/officeart/2005/8/layout/process5"/>
    <dgm:cxn modelId="{107A18BB-16FF-E244-A97D-18E8F2B670BE}" type="presParOf" srcId="{F64F6D58-9AB3-0647-8246-C22BE75880D8}" destId="{1EA5D20D-A9E5-D741-B773-82FC7803161E}" srcOrd="15" destOrd="0" presId="urn:microsoft.com/office/officeart/2005/8/layout/process5"/>
    <dgm:cxn modelId="{F76CAEF4-42D3-9345-8EA8-783A90709753}" type="presParOf" srcId="{1EA5D20D-A9E5-D741-B773-82FC7803161E}" destId="{87473521-B1B2-574D-821B-BB47AAEA32ED}" srcOrd="0" destOrd="0" presId="urn:microsoft.com/office/officeart/2005/8/layout/process5"/>
    <dgm:cxn modelId="{67977A4A-324F-6D44-918D-9870E2AE2071}" type="presParOf" srcId="{F64F6D58-9AB3-0647-8246-C22BE75880D8}" destId="{9C03ACAA-57BC-B844-8383-CD6E7B785408}" srcOrd="16" destOrd="0" presId="urn:microsoft.com/office/officeart/2005/8/layout/process5"/>
    <dgm:cxn modelId="{F86B6C73-E625-1742-94E3-DBE2F9803ACF}" type="presParOf" srcId="{F64F6D58-9AB3-0647-8246-C22BE75880D8}" destId="{E98483D0-7DCC-0640-AF78-81C45697125F}" srcOrd="17" destOrd="0" presId="urn:microsoft.com/office/officeart/2005/8/layout/process5"/>
    <dgm:cxn modelId="{9EB459BE-2199-AE42-8DB3-7703BCC100E7}" type="presParOf" srcId="{E98483D0-7DCC-0640-AF78-81C45697125F}" destId="{07EF146F-90B4-C847-B92E-15AE58810B60}" srcOrd="0" destOrd="0" presId="urn:microsoft.com/office/officeart/2005/8/layout/process5"/>
    <dgm:cxn modelId="{FC764ECB-6CE7-4A49-8872-AF7EF365A94C}" type="presParOf" srcId="{F64F6D58-9AB3-0647-8246-C22BE75880D8}" destId="{AA8AAFA1-5428-4F42-B721-F1C70DBD59ED}" srcOrd="18" destOrd="0" presId="urn:microsoft.com/office/officeart/2005/8/layout/process5"/>
    <dgm:cxn modelId="{8D0ECA40-4F35-2945-B77F-A1EFDD3A00FF}" type="presParOf" srcId="{F64F6D58-9AB3-0647-8246-C22BE75880D8}" destId="{BE214FC4-1BF3-1D4F-960D-FF2AD52E14FA}" srcOrd="19" destOrd="0" presId="urn:microsoft.com/office/officeart/2005/8/layout/process5"/>
    <dgm:cxn modelId="{8F8A1FBD-9536-9942-B0EF-85A6B2E1F06A}" type="presParOf" srcId="{BE214FC4-1BF3-1D4F-960D-FF2AD52E14FA}" destId="{AE662094-2145-EF47-81DF-8EBF016F4BD6}" srcOrd="0" destOrd="0" presId="urn:microsoft.com/office/officeart/2005/8/layout/process5"/>
    <dgm:cxn modelId="{7444F4E5-A5CA-3F40-AAE5-D6EB0176E797}" type="presParOf" srcId="{F64F6D58-9AB3-0647-8246-C22BE75880D8}" destId="{E596F8E4-5A7C-984F-9044-DEA7D91B36AF}" srcOrd="20" destOrd="0" presId="urn:microsoft.com/office/officeart/2005/8/layout/process5"/>
    <dgm:cxn modelId="{685E1644-D9EC-F54E-B19C-F16214A480E0}" type="presParOf" srcId="{F64F6D58-9AB3-0647-8246-C22BE75880D8}" destId="{74EE9E55-188C-994B-950F-7ECB785827E3}" srcOrd="21" destOrd="0" presId="urn:microsoft.com/office/officeart/2005/8/layout/process5"/>
    <dgm:cxn modelId="{9268D80F-0B2D-4E46-8A42-0E9CB419D3AE}" type="presParOf" srcId="{74EE9E55-188C-994B-950F-7ECB785827E3}" destId="{6468DC39-51D3-1443-ADCF-0C548F7E5D21}" srcOrd="0" destOrd="0" presId="urn:microsoft.com/office/officeart/2005/8/layout/process5"/>
    <dgm:cxn modelId="{B75285C7-9B6C-F64C-AEB8-5E4030FCA65F}" type="presParOf" srcId="{F64F6D58-9AB3-0647-8246-C22BE75880D8}" destId="{540D1B19-D53A-2E4D-8590-6564B4AE3356}" srcOrd="22" destOrd="0" presId="urn:microsoft.com/office/officeart/2005/8/layout/process5"/>
    <dgm:cxn modelId="{06491AC2-A994-314C-A940-5578EF57549A}" type="presParOf" srcId="{F64F6D58-9AB3-0647-8246-C22BE75880D8}" destId="{AAA2E427-E443-AF43-B3FE-BE01EBCBCACA}" srcOrd="23" destOrd="0" presId="urn:microsoft.com/office/officeart/2005/8/layout/process5"/>
    <dgm:cxn modelId="{12262331-FD1C-A447-9E54-5330D60F36A1}" type="presParOf" srcId="{AAA2E427-E443-AF43-B3FE-BE01EBCBCACA}" destId="{F730D71C-C956-2C42-AC00-78510F116C19}" srcOrd="0" destOrd="0" presId="urn:microsoft.com/office/officeart/2005/8/layout/process5"/>
    <dgm:cxn modelId="{D6912C78-8915-4D49-82D1-85E4B92048A5}" type="presParOf" srcId="{F64F6D58-9AB3-0647-8246-C22BE75880D8}" destId="{1391E73B-703D-8A41-A6D4-9FB86EC4240A}" srcOrd="24" destOrd="0" presId="urn:microsoft.com/office/officeart/2005/8/layout/process5"/>
    <dgm:cxn modelId="{2EA57C6C-99D6-D641-AD4B-0AAAD1C90916}" type="presParOf" srcId="{F64F6D58-9AB3-0647-8246-C22BE75880D8}" destId="{59D0CC74-52CE-2A4B-93B6-3140CBD9920F}" srcOrd="25" destOrd="0" presId="urn:microsoft.com/office/officeart/2005/8/layout/process5"/>
    <dgm:cxn modelId="{B16E2916-41DB-AB43-A421-6CD43FA3AC85}" type="presParOf" srcId="{59D0CC74-52CE-2A4B-93B6-3140CBD9920F}" destId="{ACAE70C8-99C6-BA40-8480-4D07EC9F6937}" srcOrd="0" destOrd="0" presId="urn:microsoft.com/office/officeart/2005/8/layout/process5"/>
    <dgm:cxn modelId="{F19BB972-A85A-B241-B4A4-91A60E160647}" type="presParOf" srcId="{F64F6D58-9AB3-0647-8246-C22BE75880D8}" destId="{B0A8D97B-520B-4C41-BC26-B38B0A7EEBF3}" srcOrd="26" destOrd="0" presId="urn:microsoft.com/office/officeart/2005/8/layout/process5"/>
    <dgm:cxn modelId="{A6995EC2-B2CB-C94F-838E-317DDF710CDC}" type="presParOf" srcId="{F64F6D58-9AB3-0647-8246-C22BE75880D8}" destId="{5F6F6C25-47FF-704A-B88A-78D29309DE7C}" srcOrd="27" destOrd="0" presId="urn:microsoft.com/office/officeart/2005/8/layout/process5"/>
    <dgm:cxn modelId="{84BA986B-436D-964A-98AB-CFE0ADD352CD}" type="presParOf" srcId="{5F6F6C25-47FF-704A-B88A-78D29309DE7C}" destId="{77DA3CA6-3AF7-0041-A2E6-DEE871624ABD}" srcOrd="0" destOrd="0" presId="urn:microsoft.com/office/officeart/2005/8/layout/process5"/>
    <dgm:cxn modelId="{87CED564-55EE-3548-91AC-7B9079A77641}" type="presParOf" srcId="{F64F6D58-9AB3-0647-8246-C22BE75880D8}" destId="{77ED79AE-A8A1-F34F-83D7-D42924B5EC01}" srcOrd="28" destOrd="0" presId="urn:microsoft.com/office/officeart/2005/8/layout/process5"/>
    <dgm:cxn modelId="{F1815D77-DC26-C346-BFF6-3883AA6797D5}" type="presParOf" srcId="{F64F6D58-9AB3-0647-8246-C22BE75880D8}" destId="{C802806A-6931-2E42-A139-5FC77C42DF5B}" srcOrd="29" destOrd="0" presId="urn:microsoft.com/office/officeart/2005/8/layout/process5"/>
    <dgm:cxn modelId="{48B21A4D-2721-A046-8380-BB25A7D5CFE0}" type="presParOf" srcId="{C802806A-6931-2E42-A139-5FC77C42DF5B}" destId="{53A0FB28-4B27-4C4E-83DB-4C2B147B9661}" srcOrd="0" destOrd="0" presId="urn:microsoft.com/office/officeart/2005/8/layout/process5"/>
    <dgm:cxn modelId="{63F00347-7E06-BB43-84FF-AF43FE3D3440}" type="presParOf" srcId="{F64F6D58-9AB3-0647-8246-C22BE75880D8}" destId="{CCAB8647-2C3D-9E4F-85DA-861FCDC33E3A}" srcOrd="30" destOrd="0" presId="urn:microsoft.com/office/officeart/2005/8/layout/process5"/>
    <dgm:cxn modelId="{B53A9B28-8FBF-9148-B890-8DC507954BF1}" type="presParOf" srcId="{F64F6D58-9AB3-0647-8246-C22BE75880D8}" destId="{E55FF587-3FEF-0A43-88BF-CC079B6445C8}" srcOrd="31" destOrd="0" presId="urn:microsoft.com/office/officeart/2005/8/layout/process5"/>
    <dgm:cxn modelId="{F1F8C9EC-DB07-E548-BBC9-3CB6A58DF495}" type="presParOf" srcId="{E55FF587-3FEF-0A43-88BF-CC079B6445C8}" destId="{21E10E03-4E43-EE4B-892B-0FC8323A57CB}" srcOrd="0" destOrd="0" presId="urn:microsoft.com/office/officeart/2005/8/layout/process5"/>
    <dgm:cxn modelId="{8BC2E98C-051A-814A-9292-7B2F2F27E751}" type="presParOf" srcId="{F64F6D58-9AB3-0647-8246-C22BE75880D8}" destId="{3BC5581E-3109-5F41-B320-86AEAB61F0B8}" srcOrd="32" destOrd="0" presId="urn:microsoft.com/office/officeart/2005/8/layout/process5"/>
    <dgm:cxn modelId="{620B8DB8-A029-0045-9850-674EF88A548B}" type="presParOf" srcId="{F64F6D58-9AB3-0647-8246-C22BE75880D8}" destId="{42A278EB-8838-DC4D-9A41-3F824C8613B5}" srcOrd="33" destOrd="0" presId="urn:microsoft.com/office/officeart/2005/8/layout/process5"/>
    <dgm:cxn modelId="{CD32285B-E87F-084F-A33D-F162B7A8F34F}" type="presParOf" srcId="{42A278EB-8838-DC4D-9A41-3F824C8613B5}" destId="{2D352095-8BE9-5447-9544-79F296154A69}" srcOrd="0" destOrd="0" presId="urn:microsoft.com/office/officeart/2005/8/layout/process5"/>
    <dgm:cxn modelId="{CDA34AB2-6AD3-B941-BCF5-0DEC51E85B32}" type="presParOf" srcId="{F64F6D58-9AB3-0647-8246-C22BE75880D8}" destId="{457B218E-EF23-3E49-8780-F32E545734DB}" srcOrd="34" destOrd="0" presId="urn:microsoft.com/office/officeart/2005/8/layout/process5"/>
    <dgm:cxn modelId="{C65BE709-7850-3041-A819-599F6F5240D7}" type="presParOf" srcId="{F64F6D58-9AB3-0647-8246-C22BE75880D8}" destId="{6C7D0F6B-CE71-1846-BD89-A5AEFBDAC25F}" srcOrd="35" destOrd="0" presId="urn:microsoft.com/office/officeart/2005/8/layout/process5"/>
    <dgm:cxn modelId="{B457F9EF-86F0-2D4F-A8E3-24C56EAEA776}" type="presParOf" srcId="{6C7D0F6B-CE71-1846-BD89-A5AEFBDAC25F}" destId="{80ACE9F3-6B43-FF48-92CE-1C9709D483EA}" srcOrd="0" destOrd="0" presId="urn:microsoft.com/office/officeart/2005/8/layout/process5"/>
    <dgm:cxn modelId="{3EE60555-F81D-2A48-8D7E-5EF916060F29}" type="presParOf" srcId="{F64F6D58-9AB3-0647-8246-C22BE75880D8}" destId="{5A05B8C3-F722-B048-AEAA-E6E227D50AE0}" srcOrd="36" destOrd="0" presId="urn:microsoft.com/office/officeart/2005/8/layout/process5"/>
    <dgm:cxn modelId="{85A92FE4-9406-BF45-B1F4-AFC808798E61}" type="presParOf" srcId="{F64F6D58-9AB3-0647-8246-C22BE75880D8}" destId="{3D12F3EC-422B-F448-9D97-33B04BA83D5C}" srcOrd="37" destOrd="0" presId="urn:microsoft.com/office/officeart/2005/8/layout/process5"/>
    <dgm:cxn modelId="{EB264CA8-3495-E34F-8284-A4620F73C173}" type="presParOf" srcId="{3D12F3EC-422B-F448-9D97-33B04BA83D5C}" destId="{2FD86E15-1482-E74E-AEF4-E97E24CDF06C}" srcOrd="0" destOrd="0" presId="urn:microsoft.com/office/officeart/2005/8/layout/process5"/>
    <dgm:cxn modelId="{FEB5F490-5022-EA4D-987D-DCA627BB336F}" type="presParOf" srcId="{F64F6D58-9AB3-0647-8246-C22BE75880D8}" destId="{667F2E57-A3C8-2740-903A-AE15902BDE65}" srcOrd="38" destOrd="0" presId="urn:microsoft.com/office/officeart/2005/8/layout/process5"/>
    <dgm:cxn modelId="{437872DB-B32E-6F4B-BBB6-DE5610D2FB64}" type="presParOf" srcId="{F64F6D58-9AB3-0647-8246-C22BE75880D8}" destId="{EEE63680-B365-CF4A-B471-2B923E004008}" srcOrd="39" destOrd="0" presId="urn:microsoft.com/office/officeart/2005/8/layout/process5"/>
    <dgm:cxn modelId="{D607856F-61EA-094B-BC60-0F9810163F6A}" type="presParOf" srcId="{EEE63680-B365-CF4A-B471-2B923E004008}" destId="{204AFA7F-C379-DA45-A25B-40A76543867C}" srcOrd="0" destOrd="0" presId="urn:microsoft.com/office/officeart/2005/8/layout/process5"/>
    <dgm:cxn modelId="{DBC9C4C5-BC36-2A48-88A3-B2945F380633}" type="presParOf" srcId="{F64F6D58-9AB3-0647-8246-C22BE75880D8}" destId="{55592B44-15A0-074C-A778-831E121FABE8}" srcOrd="4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EB6F05-185E-4DC1-9CA2-B68967980DAD}" type="doc">
      <dgm:prSet loTypeId="urn:microsoft.com/office/officeart/2005/8/layout/process5" loCatId="process" qsTypeId="urn:microsoft.com/office/officeart/2005/8/quickstyle/simple1" qsCatId="simple" csTypeId="urn:microsoft.com/office/officeart/2005/8/colors/colorful2" csCatId="colorful"/>
      <dgm:spPr/>
      <dgm:t>
        <a:bodyPr/>
        <a:lstStyle/>
        <a:p>
          <a:endParaRPr lang="en-US"/>
        </a:p>
      </dgm:t>
    </dgm:pt>
    <dgm:pt modelId="{E9FF1787-5736-4440-B36E-717B59B586F7}">
      <dgm:prSet/>
      <dgm:spPr/>
      <dgm:t>
        <a:bodyPr/>
        <a:lstStyle/>
        <a:p>
          <a:r>
            <a:rPr lang="en-US" b="1" dirty="0"/>
            <a:t>Enhanced User Experiences</a:t>
          </a:r>
          <a:r>
            <a:rPr lang="en-US" dirty="0"/>
            <a:t>: Image classification in VR environments can create more immersive and interactive experiences, such as recognizing gestures or detecting objects in the virtual space.</a:t>
          </a:r>
        </a:p>
      </dgm:t>
    </dgm:pt>
    <dgm:pt modelId="{003BF1D3-8336-4352-9D5A-99323FFA117B}" type="parTrans" cxnId="{A9B53AE7-4B98-4FE6-8154-BE6D9BB621A2}">
      <dgm:prSet/>
      <dgm:spPr/>
      <dgm:t>
        <a:bodyPr/>
        <a:lstStyle/>
        <a:p>
          <a:endParaRPr lang="en-US"/>
        </a:p>
      </dgm:t>
    </dgm:pt>
    <dgm:pt modelId="{A773F478-5272-4B5F-A591-27E1F0BA5A34}" type="sibTrans" cxnId="{A9B53AE7-4B98-4FE6-8154-BE6D9BB621A2}">
      <dgm:prSet/>
      <dgm:spPr/>
      <dgm:t>
        <a:bodyPr/>
        <a:lstStyle/>
        <a:p>
          <a:endParaRPr lang="en-US"/>
        </a:p>
      </dgm:t>
    </dgm:pt>
    <dgm:pt modelId="{E3BD3282-2D8C-4A77-942D-CF4A7F5A34DE}">
      <dgm:prSet/>
      <dgm:spPr/>
      <dgm:t>
        <a:bodyPr/>
        <a:lstStyle/>
        <a:p>
          <a:r>
            <a:rPr lang="en-US" b="1"/>
            <a:t>7. E-Commerce and Retail</a:t>
          </a:r>
          <a:endParaRPr lang="en-US"/>
        </a:p>
      </dgm:t>
    </dgm:pt>
    <dgm:pt modelId="{39A32B59-BC20-4706-859A-5D2DFE6ED268}" type="parTrans" cxnId="{CA5C53EE-87A6-442C-8710-143410EB93B8}">
      <dgm:prSet/>
      <dgm:spPr/>
      <dgm:t>
        <a:bodyPr/>
        <a:lstStyle/>
        <a:p>
          <a:endParaRPr lang="en-US"/>
        </a:p>
      </dgm:t>
    </dgm:pt>
    <dgm:pt modelId="{1D75233B-0455-4316-AE74-A163A1940BBB}" type="sibTrans" cxnId="{CA5C53EE-87A6-442C-8710-143410EB93B8}">
      <dgm:prSet/>
      <dgm:spPr/>
      <dgm:t>
        <a:bodyPr/>
        <a:lstStyle/>
        <a:p>
          <a:endParaRPr lang="en-US"/>
        </a:p>
      </dgm:t>
    </dgm:pt>
    <dgm:pt modelId="{1DD68631-7633-41C7-AD63-496E0545349A}">
      <dgm:prSet/>
      <dgm:spPr/>
      <dgm:t>
        <a:bodyPr/>
        <a:lstStyle/>
        <a:p>
          <a:r>
            <a:rPr lang="en-US" b="1"/>
            <a:t>Visual Search</a:t>
          </a:r>
          <a:r>
            <a:rPr lang="en-US"/>
            <a:t>: Image classifiers will enable better visual search capabilities, allowing users to search for products by uploading images rather than typing keywords.</a:t>
          </a:r>
        </a:p>
      </dgm:t>
    </dgm:pt>
    <dgm:pt modelId="{7112A757-DC07-4FF6-846B-BE2DE5D7EC37}" type="parTrans" cxnId="{2CFB5968-52C7-4EAC-B70D-BB568DDE860E}">
      <dgm:prSet/>
      <dgm:spPr/>
      <dgm:t>
        <a:bodyPr/>
        <a:lstStyle/>
        <a:p>
          <a:endParaRPr lang="en-US"/>
        </a:p>
      </dgm:t>
    </dgm:pt>
    <dgm:pt modelId="{BFB4D189-2471-4A90-9325-80881C1BB9F6}" type="sibTrans" cxnId="{2CFB5968-52C7-4EAC-B70D-BB568DDE860E}">
      <dgm:prSet/>
      <dgm:spPr/>
      <dgm:t>
        <a:bodyPr/>
        <a:lstStyle/>
        <a:p>
          <a:endParaRPr lang="en-US"/>
        </a:p>
      </dgm:t>
    </dgm:pt>
    <dgm:pt modelId="{06DFD892-A6C9-46DE-AD7D-A4CBBDAF1BA0}">
      <dgm:prSet/>
      <dgm:spPr/>
      <dgm:t>
        <a:bodyPr/>
        <a:lstStyle/>
        <a:p>
          <a:r>
            <a:rPr lang="en-US" b="1"/>
            <a:t>Automated Inventory Management</a:t>
          </a:r>
          <a:r>
            <a:rPr lang="en-US"/>
            <a:t>: In retail, classifiers can help track inventory levels by analyzing images of stock shelves, ensuring that shelves are always well-stocked.</a:t>
          </a:r>
        </a:p>
      </dgm:t>
    </dgm:pt>
    <dgm:pt modelId="{A76EC775-AFAD-43EC-9DC7-8A71EDDD09B2}" type="parTrans" cxnId="{139CC6B1-C898-487A-9C25-693A3F2E0816}">
      <dgm:prSet/>
      <dgm:spPr/>
      <dgm:t>
        <a:bodyPr/>
        <a:lstStyle/>
        <a:p>
          <a:endParaRPr lang="en-US"/>
        </a:p>
      </dgm:t>
    </dgm:pt>
    <dgm:pt modelId="{1905AC45-EEF4-497C-BEA8-ED9647BB982C}" type="sibTrans" cxnId="{139CC6B1-C898-487A-9C25-693A3F2E0816}">
      <dgm:prSet/>
      <dgm:spPr/>
      <dgm:t>
        <a:bodyPr/>
        <a:lstStyle/>
        <a:p>
          <a:endParaRPr lang="en-US"/>
        </a:p>
      </dgm:t>
    </dgm:pt>
    <dgm:pt modelId="{DB67D123-002F-4259-9BE0-3C215A4AE413}">
      <dgm:prSet/>
      <dgm:spPr/>
      <dgm:t>
        <a:bodyPr/>
        <a:lstStyle/>
        <a:p>
          <a:r>
            <a:rPr lang="en-US" b="1"/>
            <a:t>Personalized Recommendations</a:t>
          </a:r>
          <a:r>
            <a:rPr lang="en-US"/>
            <a:t>: Future image classifiers can analyze customer behavior through images (e.g., uploaded photos) and suggest personalized products based on visual preferences.</a:t>
          </a:r>
        </a:p>
      </dgm:t>
    </dgm:pt>
    <dgm:pt modelId="{E9E4B73A-0E87-4C51-8329-65296FBDC86E}" type="parTrans" cxnId="{F5D8A3F0-26FE-4001-9CD7-24960B1BE3CA}">
      <dgm:prSet/>
      <dgm:spPr/>
      <dgm:t>
        <a:bodyPr/>
        <a:lstStyle/>
        <a:p>
          <a:endParaRPr lang="en-US"/>
        </a:p>
      </dgm:t>
    </dgm:pt>
    <dgm:pt modelId="{F6F6CB3C-2C3A-421C-95CA-5E16507A9CF5}" type="sibTrans" cxnId="{F5D8A3F0-26FE-4001-9CD7-24960B1BE3CA}">
      <dgm:prSet/>
      <dgm:spPr/>
      <dgm:t>
        <a:bodyPr/>
        <a:lstStyle/>
        <a:p>
          <a:endParaRPr lang="en-US"/>
        </a:p>
      </dgm:t>
    </dgm:pt>
    <dgm:pt modelId="{B873A9E6-CDB6-40F9-98A8-4E978681BAC4}">
      <dgm:prSet/>
      <dgm:spPr/>
      <dgm:t>
        <a:bodyPr/>
        <a:lstStyle/>
        <a:p>
          <a:r>
            <a:rPr lang="en-US" b="1"/>
            <a:t>8. Accessibility and Assistive Technologies</a:t>
          </a:r>
          <a:endParaRPr lang="en-US"/>
        </a:p>
      </dgm:t>
    </dgm:pt>
    <dgm:pt modelId="{BD82C2C6-9FC9-4DC0-A32B-A926922946D3}" type="parTrans" cxnId="{B82168E1-9A7B-4B1E-9DC9-2E172A946E4C}">
      <dgm:prSet/>
      <dgm:spPr/>
      <dgm:t>
        <a:bodyPr/>
        <a:lstStyle/>
        <a:p>
          <a:endParaRPr lang="en-US"/>
        </a:p>
      </dgm:t>
    </dgm:pt>
    <dgm:pt modelId="{530B25BB-8D86-421F-8171-AA99F7B0E593}" type="sibTrans" cxnId="{B82168E1-9A7B-4B1E-9DC9-2E172A946E4C}">
      <dgm:prSet/>
      <dgm:spPr/>
      <dgm:t>
        <a:bodyPr/>
        <a:lstStyle/>
        <a:p>
          <a:endParaRPr lang="en-US"/>
        </a:p>
      </dgm:t>
    </dgm:pt>
    <dgm:pt modelId="{CCEDECED-A0AD-4CE2-8E77-1BFF6C005D4B}">
      <dgm:prSet/>
      <dgm:spPr/>
      <dgm:t>
        <a:bodyPr/>
        <a:lstStyle/>
        <a:p>
          <a:r>
            <a:rPr lang="en-US" b="1"/>
            <a:t>Aid for the Visually Impaired</a:t>
          </a:r>
          <a:r>
            <a:rPr lang="en-US"/>
            <a:t>: Image classifiers can be integrated into assistive technologies, such as smart glasses, to help visually impaired individuals understand their surroundings by describing objects, faces, and scenes in real-time.</a:t>
          </a:r>
        </a:p>
      </dgm:t>
    </dgm:pt>
    <dgm:pt modelId="{98A69FE5-A15B-4142-A461-3992EF2E3AC3}" type="parTrans" cxnId="{011B28F8-389E-4605-93CD-760C8F78DAA2}">
      <dgm:prSet/>
      <dgm:spPr/>
      <dgm:t>
        <a:bodyPr/>
        <a:lstStyle/>
        <a:p>
          <a:endParaRPr lang="en-US"/>
        </a:p>
      </dgm:t>
    </dgm:pt>
    <dgm:pt modelId="{889F90F6-5E1E-4F9B-8E37-DD2906897D22}" type="sibTrans" cxnId="{011B28F8-389E-4605-93CD-760C8F78DAA2}">
      <dgm:prSet/>
      <dgm:spPr/>
      <dgm:t>
        <a:bodyPr/>
        <a:lstStyle/>
        <a:p>
          <a:endParaRPr lang="en-US"/>
        </a:p>
      </dgm:t>
    </dgm:pt>
    <dgm:pt modelId="{D59BBD07-65FE-4D05-B257-413EDA94CF3C}">
      <dgm:prSet/>
      <dgm:spPr/>
      <dgm:t>
        <a:bodyPr/>
        <a:lstStyle/>
        <a:p>
          <a:r>
            <a:rPr lang="en-US" b="1"/>
            <a:t>Improved Human-Computer Interaction</a:t>
          </a:r>
          <a:r>
            <a:rPr lang="en-US"/>
            <a:t>: Classifiers can recognize gestures, facial expressions, or objects, allowing for more intuitive and accessible user interfaces.</a:t>
          </a:r>
        </a:p>
      </dgm:t>
    </dgm:pt>
    <dgm:pt modelId="{87F4DBBF-E3BE-40D7-A0BF-7F14DFC3D0E7}" type="parTrans" cxnId="{56425F34-65F7-42A4-9022-969B6BFB4B0D}">
      <dgm:prSet/>
      <dgm:spPr/>
      <dgm:t>
        <a:bodyPr/>
        <a:lstStyle/>
        <a:p>
          <a:endParaRPr lang="en-US"/>
        </a:p>
      </dgm:t>
    </dgm:pt>
    <dgm:pt modelId="{C2FC6DD3-C6BE-41FC-BC9A-8F7BBBB8DB61}" type="sibTrans" cxnId="{56425F34-65F7-42A4-9022-969B6BFB4B0D}">
      <dgm:prSet/>
      <dgm:spPr/>
      <dgm:t>
        <a:bodyPr/>
        <a:lstStyle/>
        <a:p>
          <a:endParaRPr lang="en-US"/>
        </a:p>
      </dgm:t>
    </dgm:pt>
    <dgm:pt modelId="{E04514FA-AD5D-410B-AB7B-E21E5E562EC1}">
      <dgm:prSet/>
      <dgm:spPr/>
      <dgm:t>
        <a:bodyPr/>
        <a:lstStyle/>
        <a:p>
          <a:r>
            <a:rPr lang="en-US" b="1"/>
            <a:t>9. Art and Cultural Preservation</a:t>
          </a:r>
          <a:endParaRPr lang="en-US"/>
        </a:p>
      </dgm:t>
    </dgm:pt>
    <dgm:pt modelId="{D7B94337-2052-4B33-9CEA-39C1857F850E}" type="parTrans" cxnId="{D82AC6FD-EDD0-4954-B991-A1D41B3428FC}">
      <dgm:prSet/>
      <dgm:spPr/>
      <dgm:t>
        <a:bodyPr/>
        <a:lstStyle/>
        <a:p>
          <a:endParaRPr lang="en-US"/>
        </a:p>
      </dgm:t>
    </dgm:pt>
    <dgm:pt modelId="{8E1E73B4-7075-4B44-B5C6-8C8DA22D89A5}" type="sibTrans" cxnId="{D82AC6FD-EDD0-4954-B991-A1D41B3428FC}">
      <dgm:prSet/>
      <dgm:spPr/>
      <dgm:t>
        <a:bodyPr/>
        <a:lstStyle/>
        <a:p>
          <a:endParaRPr lang="en-US"/>
        </a:p>
      </dgm:t>
    </dgm:pt>
    <dgm:pt modelId="{9EA62587-53FF-469B-8F23-791854680B1C}">
      <dgm:prSet/>
      <dgm:spPr/>
      <dgm:t>
        <a:bodyPr/>
        <a:lstStyle/>
        <a:p>
          <a:r>
            <a:rPr lang="en-US" b="1"/>
            <a:t>Art Restoration</a:t>
          </a:r>
          <a:r>
            <a:rPr lang="en-US"/>
            <a:t>: Image classification models can analyze art and artifacts, detecting patterns of wear or damage that need restoration.</a:t>
          </a:r>
        </a:p>
      </dgm:t>
    </dgm:pt>
    <dgm:pt modelId="{E8B15E19-510F-4E2C-B551-4BA5724E3C3F}" type="parTrans" cxnId="{F2081A8C-3328-4A87-BB0D-D09F6268AD88}">
      <dgm:prSet/>
      <dgm:spPr/>
      <dgm:t>
        <a:bodyPr/>
        <a:lstStyle/>
        <a:p>
          <a:endParaRPr lang="en-US"/>
        </a:p>
      </dgm:t>
    </dgm:pt>
    <dgm:pt modelId="{A93D7E3F-06B9-4954-AC29-FD917308EF1C}" type="sibTrans" cxnId="{F2081A8C-3328-4A87-BB0D-D09F6268AD88}">
      <dgm:prSet/>
      <dgm:spPr/>
      <dgm:t>
        <a:bodyPr/>
        <a:lstStyle/>
        <a:p>
          <a:endParaRPr lang="en-US"/>
        </a:p>
      </dgm:t>
    </dgm:pt>
    <dgm:pt modelId="{55DB4FC7-8A5D-4116-8D9C-A8199F5804E1}">
      <dgm:prSet/>
      <dgm:spPr/>
      <dgm:t>
        <a:bodyPr/>
        <a:lstStyle/>
        <a:p>
          <a:r>
            <a:rPr lang="en-US" b="1"/>
            <a:t>Cultural Heritage Digitization</a:t>
          </a:r>
          <a:r>
            <a:rPr lang="en-US"/>
            <a:t>: Image models can help preserve cultural heritage by classifying and organizing vast archives of historical photographs, manuscripts, and artifacts.</a:t>
          </a:r>
        </a:p>
      </dgm:t>
    </dgm:pt>
    <dgm:pt modelId="{8C07415A-A6C4-4514-B156-8F8AB6A59B87}" type="parTrans" cxnId="{40A5292D-FBDC-4240-AADF-172461F7D9A4}">
      <dgm:prSet/>
      <dgm:spPr/>
      <dgm:t>
        <a:bodyPr/>
        <a:lstStyle/>
        <a:p>
          <a:endParaRPr lang="en-US"/>
        </a:p>
      </dgm:t>
    </dgm:pt>
    <dgm:pt modelId="{FFD05F61-B5FD-43E9-8A8D-E398FFA99FA5}" type="sibTrans" cxnId="{40A5292D-FBDC-4240-AADF-172461F7D9A4}">
      <dgm:prSet/>
      <dgm:spPr/>
      <dgm:t>
        <a:bodyPr/>
        <a:lstStyle/>
        <a:p>
          <a:endParaRPr lang="en-US"/>
        </a:p>
      </dgm:t>
    </dgm:pt>
    <dgm:pt modelId="{6C98FB21-85AF-46B2-A5D0-5FC2F15ADDB9}">
      <dgm:prSet/>
      <dgm:spPr/>
      <dgm:t>
        <a:bodyPr/>
        <a:lstStyle/>
        <a:p>
          <a:r>
            <a:rPr lang="en-US" b="1"/>
            <a:t>10. Robotics</a:t>
          </a:r>
          <a:endParaRPr lang="en-US"/>
        </a:p>
      </dgm:t>
    </dgm:pt>
    <dgm:pt modelId="{E05BD315-186B-45C3-9B81-6452607CFA63}" type="parTrans" cxnId="{A321F728-B4A1-4B70-9B25-6807A1B2147F}">
      <dgm:prSet/>
      <dgm:spPr/>
      <dgm:t>
        <a:bodyPr/>
        <a:lstStyle/>
        <a:p>
          <a:endParaRPr lang="en-US"/>
        </a:p>
      </dgm:t>
    </dgm:pt>
    <dgm:pt modelId="{A5153A66-714A-457C-9C6D-87B54EA08E7F}" type="sibTrans" cxnId="{A321F728-B4A1-4B70-9B25-6807A1B2147F}">
      <dgm:prSet/>
      <dgm:spPr/>
      <dgm:t>
        <a:bodyPr/>
        <a:lstStyle/>
        <a:p>
          <a:endParaRPr lang="en-US"/>
        </a:p>
      </dgm:t>
    </dgm:pt>
    <dgm:pt modelId="{8C8703B1-9FF9-4E0E-8AD7-9E10D8F04C30}">
      <dgm:prSet/>
      <dgm:spPr/>
      <dgm:t>
        <a:bodyPr/>
        <a:lstStyle/>
        <a:p>
          <a:r>
            <a:rPr lang="en-US" b="1"/>
            <a:t>Enhanced Vision Systems</a:t>
          </a:r>
          <a:r>
            <a:rPr lang="en-US"/>
            <a:t>: In robotics, image classifiers will improve object detection and recognition, allowing robots to perform complex tasks like picking and sorting items, autonomous navigation, and interacting with environments more naturally.</a:t>
          </a:r>
        </a:p>
      </dgm:t>
    </dgm:pt>
    <dgm:pt modelId="{B993FFFC-2A09-4C17-8AF8-966F74D24F89}" type="parTrans" cxnId="{7C7D0843-7A76-4472-9937-E7DFC85B6DE0}">
      <dgm:prSet/>
      <dgm:spPr/>
      <dgm:t>
        <a:bodyPr/>
        <a:lstStyle/>
        <a:p>
          <a:endParaRPr lang="en-US"/>
        </a:p>
      </dgm:t>
    </dgm:pt>
    <dgm:pt modelId="{6607FE36-9BA7-4271-B04F-6185B2528D51}" type="sibTrans" cxnId="{7C7D0843-7A76-4472-9937-E7DFC85B6DE0}">
      <dgm:prSet/>
      <dgm:spPr/>
      <dgm:t>
        <a:bodyPr/>
        <a:lstStyle/>
        <a:p>
          <a:endParaRPr lang="en-US"/>
        </a:p>
      </dgm:t>
    </dgm:pt>
    <dgm:pt modelId="{E0050DAD-6ECE-4E20-AE3C-666BF0BA597F}">
      <dgm:prSet/>
      <dgm:spPr/>
      <dgm:t>
        <a:bodyPr/>
        <a:lstStyle/>
        <a:p>
          <a:r>
            <a:rPr lang="en-US" b="1"/>
            <a:t>Human-Robot Interaction</a:t>
          </a:r>
          <a:r>
            <a:rPr lang="en-US"/>
            <a:t>: Classifiers will enable robots to better understand and respond to human actions, gestures, and emotions, making them more effective in collaborative settings.</a:t>
          </a:r>
        </a:p>
      </dgm:t>
    </dgm:pt>
    <dgm:pt modelId="{70BE902B-5406-4A17-BD8D-65252B314910}" type="parTrans" cxnId="{DA93E90A-017D-4598-8D9F-64A752609DDC}">
      <dgm:prSet/>
      <dgm:spPr/>
      <dgm:t>
        <a:bodyPr/>
        <a:lstStyle/>
        <a:p>
          <a:endParaRPr lang="en-US"/>
        </a:p>
      </dgm:t>
    </dgm:pt>
    <dgm:pt modelId="{2C8D0C4B-395A-4BB9-ADA9-BEDCB68F6637}" type="sibTrans" cxnId="{DA93E90A-017D-4598-8D9F-64A752609DDC}">
      <dgm:prSet/>
      <dgm:spPr/>
      <dgm:t>
        <a:bodyPr/>
        <a:lstStyle/>
        <a:p>
          <a:endParaRPr lang="en-US"/>
        </a:p>
      </dgm:t>
    </dgm:pt>
    <dgm:pt modelId="{F945DA18-EA5A-4C2F-8F80-A09231282199}">
      <dgm:prSet/>
      <dgm:spPr/>
      <dgm:t>
        <a:bodyPr/>
        <a:lstStyle/>
        <a:p>
          <a:r>
            <a:rPr lang="en-US" b="1"/>
            <a:t>11. Social Media and Content Moderation</a:t>
          </a:r>
          <a:endParaRPr lang="en-US"/>
        </a:p>
      </dgm:t>
    </dgm:pt>
    <dgm:pt modelId="{DD519571-F866-40F7-B813-7AF4D3B70337}" type="parTrans" cxnId="{5A9994E4-8168-4D97-BD3D-5C5FB9A38567}">
      <dgm:prSet/>
      <dgm:spPr/>
      <dgm:t>
        <a:bodyPr/>
        <a:lstStyle/>
        <a:p>
          <a:endParaRPr lang="en-US"/>
        </a:p>
      </dgm:t>
    </dgm:pt>
    <dgm:pt modelId="{A1E801C4-DBD9-4C8B-A1FA-B1ED0C35F327}" type="sibTrans" cxnId="{5A9994E4-8168-4D97-BD3D-5C5FB9A38567}">
      <dgm:prSet/>
      <dgm:spPr/>
      <dgm:t>
        <a:bodyPr/>
        <a:lstStyle/>
        <a:p>
          <a:endParaRPr lang="en-US"/>
        </a:p>
      </dgm:t>
    </dgm:pt>
    <dgm:pt modelId="{96B1085D-49C8-4C9F-8CBE-35E71C1030CD}">
      <dgm:prSet/>
      <dgm:spPr/>
      <dgm:t>
        <a:bodyPr/>
        <a:lstStyle/>
        <a:p>
          <a:r>
            <a:rPr lang="en-US" b="1" dirty="0"/>
            <a:t>Automatic Content Filtering</a:t>
          </a:r>
          <a:r>
            <a:rPr lang="en-US" dirty="0"/>
            <a:t>: Image classifiers can help social media platforms automatically detect and remove inappropriate content, such as violence, hate speech, or adult content.</a:t>
          </a:r>
        </a:p>
      </dgm:t>
    </dgm:pt>
    <dgm:pt modelId="{63FE4D70-9AFC-4DD3-8E4E-9AFA1DD28A85}" type="parTrans" cxnId="{9C34FDE0-54DB-4158-ACC4-ED4213A0C022}">
      <dgm:prSet/>
      <dgm:spPr/>
      <dgm:t>
        <a:bodyPr/>
        <a:lstStyle/>
        <a:p>
          <a:endParaRPr lang="en-US"/>
        </a:p>
      </dgm:t>
    </dgm:pt>
    <dgm:pt modelId="{EA9EB5B8-9B42-42E3-A9C2-A37095BB7BFB}" type="sibTrans" cxnId="{9C34FDE0-54DB-4158-ACC4-ED4213A0C022}">
      <dgm:prSet/>
      <dgm:spPr/>
      <dgm:t>
        <a:bodyPr/>
        <a:lstStyle/>
        <a:p>
          <a:endParaRPr lang="en-US"/>
        </a:p>
      </dgm:t>
    </dgm:pt>
    <dgm:pt modelId="{BB87C528-E9F5-4F21-8BB0-B4939D716F7F}">
      <dgm:prSet/>
      <dgm:spPr/>
      <dgm:t>
        <a:bodyPr/>
        <a:lstStyle/>
        <a:p>
          <a:r>
            <a:rPr lang="en-US" b="1"/>
            <a:t>Enhanced User Experience</a:t>
          </a:r>
          <a:r>
            <a:rPr lang="en-US"/>
            <a:t>: Image classifiers will enable features like automatic photo tagging, image search, and more personalized feeds.</a:t>
          </a:r>
        </a:p>
      </dgm:t>
    </dgm:pt>
    <dgm:pt modelId="{6F3C0307-10A2-43A8-B2FD-526C57AC5BD2}" type="parTrans" cxnId="{0B213412-D7BD-425A-BACB-784AC65F01CA}">
      <dgm:prSet/>
      <dgm:spPr/>
      <dgm:t>
        <a:bodyPr/>
        <a:lstStyle/>
        <a:p>
          <a:endParaRPr lang="en-US"/>
        </a:p>
      </dgm:t>
    </dgm:pt>
    <dgm:pt modelId="{977DA461-5223-4981-9DBC-0ECC0552A667}" type="sibTrans" cxnId="{0B213412-D7BD-425A-BACB-784AC65F01CA}">
      <dgm:prSet/>
      <dgm:spPr/>
      <dgm:t>
        <a:bodyPr/>
        <a:lstStyle/>
        <a:p>
          <a:endParaRPr lang="en-US"/>
        </a:p>
      </dgm:t>
    </dgm:pt>
    <dgm:pt modelId="{70BFD82E-C886-461A-82BE-2FBFFC96FE5B}">
      <dgm:prSet/>
      <dgm:spPr/>
      <dgm:t>
        <a:bodyPr/>
        <a:lstStyle/>
        <a:p>
          <a:r>
            <a:rPr lang="en-US" b="1"/>
            <a:t>12. Education and Training</a:t>
          </a:r>
          <a:endParaRPr lang="en-US"/>
        </a:p>
      </dgm:t>
    </dgm:pt>
    <dgm:pt modelId="{64EC40C9-CFB1-4EBA-9985-8847AAD33F39}" type="parTrans" cxnId="{0421FBB2-5C0C-4529-B337-238B8863B970}">
      <dgm:prSet/>
      <dgm:spPr/>
      <dgm:t>
        <a:bodyPr/>
        <a:lstStyle/>
        <a:p>
          <a:endParaRPr lang="en-US"/>
        </a:p>
      </dgm:t>
    </dgm:pt>
    <dgm:pt modelId="{F69CCD02-AA3E-4C56-B38E-E0403BE080B8}" type="sibTrans" cxnId="{0421FBB2-5C0C-4529-B337-238B8863B970}">
      <dgm:prSet/>
      <dgm:spPr/>
      <dgm:t>
        <a:bodyPr/>
        <a:lstStyle/>
        <a:p>
          <a:endParaRPr lang="en-US"/>
        </a:p>
      </dgm:t>
    </dgm:pt>
    <dgm:pt modelId="{5FC5FCAF-91EC-4957-9C69-BAC203B509DB}">
      <dgm:prSet/>
      <dgm:spPr/>
      <dgm:t>
        <a:bodyPr/>
        <a:lstStyle/>
        <a:p>
          <a:r>
            <a:rPr lang="en-US" b="1"/>
            <a:t>Automated Grading</a:t>
          </a:r>
          <a:r>
            <a:rPr lang="en-US"/>
            <a:t>: Classifiers can assist in automated grading of image-based assignments, such as art, diagrams, or technical drawings.</a:t>
          </a:r>
        </a:p>
      </dgm:t>
    </dgm:pt>
    <dgm:pt modelId="{AF38BC42-5F88-4478-8B37-F24150B3A5DA}" type="parTrans" cxnId="{D4FBE76A-83CC-4CB4-9617-76ABC7B445FA}">
      <dgm:prSet/>
      <dgm:spPr/>
      <dgm:t>
        <a:bodyPr/>
        <a:lstStyle/>
        <a:p>
          <a:endParaRPr lang="en-US"/>
        </a:p>
      </dgm:t>
    </dgm:pt>
    <dgm:pt modelId="{5EB58ACC-B5F3-4324-9DE3-5290F93F3577}" type="sibTrans" cxnId="{D4FBE76A-83CC-4CB4-9617-76ABC7B445FA}">
      <dgm:prSet/>
      <dgm:spPr/>
      <dgm:t>
        <a:bodyPr/>
        <a:lstStyle/>
        <a:p>
          <a:endParaRPr lang="en-US"/>
        </a:p>
      </dgm:t>
    </dgm:pt>
    <dgm:pt modelId="{D278238A-EFA1-495B-B350-A56D53E4A155}">
      <dgm:prSet/>
      <dgm:spPr/>
      <dgm:t>
        <a:bodyPr/>
        <a:lstStyle/>
        <a:p>
          <a:r>
            <a:rPr lang="en-US" b="1"/>
            <a:t>Interactive Learning Tools</a:t>
          </a:r>
          <a:r>
            <a:rPr lang="en-US"/>
            <a:t>: Future image classification models could help build more interactive and engaging learning environments, enabling personalized content delivery based on a student's visual input.</a:t>
          </a:r>
        </a:p>
      </dgm:t>
    </dgm:pt>
    <dgm:pt modelId="{6DC54442-2553-4AE0-9F89-A940ACBC1444}" type="parTrans" cxnId="{A3C00B74-74B4-46F3-A571-6A6F711C0831}">
      <dgm:prSet/>
      <dgm:spPr/>
      <dgm:t>
        <a:bodyPr/>
        <a:lstStyle/>
        <a:p>
          <a:endParaRPr lang="en-US"/>
        </a:p>
      </dgm:t>
    </dgm:pt>
    <dgm:pt modelId="{37814F7F-A925-4823-8D0C-0F307325EF21}" type="sibTrans" cxnId="{A3C00B74-74B4-46F3-A571-6A6F711C0831}">
      <dgm:prSet/>
      <dgm:spPr/>
      <dgm:t>
        <a:bodyPr/>
        <a:lstStyle/>
        <a:p>
          <a:endParaRPr lang="en-US"/>
        </a:p>
      </dgm:t>
    </dgm:pt>
    <dgm:pt modelId="{B2C2FF71-E3DD-BE46-AA7F-C4FEC5CC9058}" type="pres">
      <dgm:prSet presAssocID="{3FEB6F05-185E-4DC1-9CA2-B68967980DAD}" presName="diagram" presStyleCnt="0">
        <dgm:presLayoutVars>
          <dgm:dir/>
          <dgm:resizeHandles val="exact"/>
        </dgm:presLayoutVars>
      </dgm:prSet>
      <dgm:spPr/>
    </dgm:pt>
    <dgm:pt modelId="{70212951-4C0D-E241-8A9B-9D385841D597}" type="pres">
      <dgm:prSet presAssocID="{E9FF1787-5736-4440-B36E-717B59B586F7}" presName="node" presStyleLbl="node1" presStyleIdx="0" presStyleCnt="20">
        <dgm:presLayoutVars>
          <dgm:bulletEnabled val="1"/>
        </dgm:presLayoutVars>
      </dgm:prSet>
      <dgm:spPr/>
    </dgm:pt>
    <dgm:pt modelId="{E918AA2D-2A8B-AE42-B619-60099F30BDB6}" type="pres">
      <dgm:prSet presAssocID="{A773F478-5272-4B5F-A591-27E1F0BA5A34}" presName="sibTrans" presStyleLbl="sibTrans2D1" presStyleIdx="0" presStyleCnt="19"/>
      <dgm:spPr/>
    </dgm:pt>
    <dgm:pt modelId="{9E7719CE-F1E8-3B43-A9A6-8A02004862EC}" type="pres">
      <dgm:prSet presAssocID="{A773F478-5272-4B5F-A591-27E1F0BA5A34}" presName="connectorText" presStyleLbl="sibTrans2D1" presStyleIdx="0" presStyleCnt="19"/>
      <dgm:spPr/>
    </dgm:pt>
    <dgm:pt modelId="{D37F0879-9C79-5B4D-B745-99C1EC09C332}" type="pres">
      <dgm:prSet presAssocID="{E3BD3282-2D8C-4A77-942D-CF4A7F5A34DE}" presName="node" presStyleLbl="node1" presStyleIdx="1" presStyleCnt="20">
        <dgm:presLayoutVars>
          <dgm:bulletEnabled val="1"/>
        </dgm:presLayoutVars>
      </dgm:prSet>
      <dgm:spPr/>
    </dgm:pt>
    <dgm:pt modelId="{7466DE10-66D8-F84E-91EC-F35C6C2729F0}" type="pres">
      <dgm:prSet presAssocID="{1D75233B-0455-4316-AE74-A163A1940BBB}" presName="sibTrans" presStyleLbl="sibTrans2D1" presStyleIdx="1" presStyleCnt="19"/>
      <dgm:spPr/>
    </dgm:pt>
    <dgm:pt modelId="{690576BF-E8AE-4040-A7E8-0FDF79934CB9}" type="pres">
      <dgm:prSet presAssocID="{1D75233B-0455-4316-AE74-A163A1940BBB}" presName="connectorText" presStyleLbl="sibTrans2D1" presStyleIdx="1" presStyleCnt="19"/>
      <dgm:spPr/>
    </dgm:pt>
    <dgm:pt modelId="{86BBE0AB-0772-8E4A-B406-361C4714F553}" type="pres">
      <dgm:prSet presAssocID="{1DD68631-7633-41C7-AD63-496E0545349A}" presName="node" presStyleLbl="node1" presStyleIdx="2" presStyleCnt="20">
        <dgm:presLayoutVars>
          <dgm:bulletEnabled val="1"/>
        </dgm:presLayoutVars>
      </dgm:prSet>
      <dgm:spPr/>
    </dgm:pt>
    <dgm:pt modelId="{2EBE8E45-5C1C-5248-8653-023CD5BE347C}" type="pres">
      <dgm:prSet presAssocID="{BFB4D189-2471-4A90-9325-80881C1BB9F6}" presName="sibTrans" presStyleLbl="sibTrans2D1" presStyleIdx="2" presStyleCnt="19"/>
      <dgm:spPr/>
    </dgm:pt>
    <dgm:pt modelId="{E0136886-95FA-6A45-AED3-C303543450DF}" type="pres">
      <dgm:prSet presAssocID="{BFB4D189-2471-4A90-9325-80881C1BB9F6}" presName="connectorText" presStyleLbl="sibTrans2D1" presStyleIdx="2" presStyleCnt="19"/>
      <dgm:spPr/>
    </dgm:pt>
    <dgm:pt modelId="{F49AD561-08A9-3043-8EF6-FE7AC5B703A2}" type="pres">
      <dgm:prSet presAssocID="{06DFD892-A6C9-46DE-AD7D-A4CBBDAF1BA0}" presName="node" presStyleLbl="node1" presStyleIdx="3" presStyleCnt="20">
        <dgm:presLayoutVars>
          <dgm:bulletEnabled val="1"/>
        </dgm:presLayoutVars>
      </dgm:prSet>
      <dgm:spPr/>
    </dgm:pt>
    <dgm:pt modelId="{A2FB95FA-FECD-7244-9A92-7B958D42209F}" type="pres">
      <dgm:prSet presAssocID="{1905AC45-EEF4-497C-BEA8-ED9647BB982C}" presName="sibTrans" presStyleLbl="sibTrans2D1" presStyleIdx="3" presStyleCnt="19"/>
      <dgm:spPr/>
    </dgm:pt>
    <dgm:pt modelId="{643EEA10-94FD-5446-B6CC-3FEA64BF2654}" type="pres">
      <dgm:prSet presAssocID="{1905AC45-EEF4-497C-BEA8-ED9647BB982C}" presName="connectorText" presStyleLbl="sibTrans2D1" presStyleIdx="3" presStyleCnt="19"/>
      <dgm:spPr/>
    </dgm:pt>
    <dgm:pt modelId="{7618C5A4-20FF-CA49-9F95-54A0729477D8}" type="pres">
      <dgm:prSet presAssocID="{DB67D123-002F-4259-9BE0-3C215A4AE413}" presName="node" presStyleLbl="node1" presStyleIdx="4" presStyleCnt="20">
        <dgm:presLayoutVars>
          <dgm:bulletEnabled val="1"/>
        </dgm:presLayoutVars>
      </dgm:prSet>
      <dgm:spPr/>
    </dgm:pt>
    <dgm:pt modelId="{09B6B706-BBD4-D549-9FD2-B6500D669343}" type="pres">
      <dgm:prSet presAssocID="{F6F6CB3C-2C3A-421C-95CA-5E16507A9CF5}" presName="sibTrans" presStyleLbl="sibTrans2D1" presStyleIdx="4" presStyleCnt="19"/>
      <dgm:spPr/>
    </dgm:pt>
    <dgm:pt modelId="{18F0DF5A-AAC1-D94F-9BE7-A55E9D946C0E}" type="pres">
      <dgm:prSet presAssocID="{F6F6CB3C-2C3A-421C-95CA-5E16507A9CF5}" presName="connectorText" presStyleLbl="sibTrans2D1" presStyleIdx="4" presStyleCnt="19"/>
      <dgm:spPr/>
    </dgm:pt>
    <dgm:pt modelId="{61685297-EC24-9647-97DA-16AF51096599}" type="pres">
      <dgm:prSet presAssocID="{B873A9E6-CDB6-40F9-98A8-4E978681BAC4}" presName="node" presStyleLbl="node1" presStyleIdx="5" presStyleCnt="20">
        <dgm:presLayoutVars>
          <dgm:bulletEnabled val="1"/>
        </dgm:presLayoutVars>
      </dgm:prSet>
      <dgm:spPr/>
    </dgm:pt>
    <dgm:pt modelId="{FDF88077-42CA-9E4E-A0FD-52D0DEED26B1}" type="pres">
      <dgm:prSet presAssocID="{530B25BB-8D86-421F-8171-AA99F7B0E593}" presName="sibTrans" presStyleLbl="sibTrans2D1" presStyleIdx="5" presStyleCnt="19"/>
      <dgm:spPr/>
    </dgm:pt>
    <dgm:pt modelId="{944E2223-568B-2143-BD83-33DD23E71BA2}" type="pres">
      <dgm:prSet presAssocID="{530B25BB-8D86-421F-8171-AA99F7B0E593}" presName="connectorText" presStyleLbl="sibTrans2D1" presStyleIdx="5" presStyleCnt="19"/>
      <dgm:spPr/>
    </dgm:pt>
    <dgm:pt modelId="{DB0A3AB9-2A17-5847-B834-B82D6337C50E}" type="pres">
      <dgm:prSet presAssocID="{CCEDECED-A0AD-4CE2-8E77-1BFF6C005D4B}" presName="node" presStyleLbl="node1" presStyleIdx="6" presStyleCnt="20">
        <dgm:presLayoutVars>
          <dgm:bulletEnabled val="1"/>
        </dgm:presLayoutVars>
      </dgm:prSet>
      <dgm:spPr/>
    </dgm:pt>
    <dgm:pt modelId="{CDBF8B03-7F10-C446-82CD-AA3D79085062}" type="pres">
      <dgm:prSet presAssocID="{889F90F6-5E1E-4F9B-8E37-DD2906897D22}" presName="sibTrans" presStyleLbl="sibTrans2D1" presStyleIdx="6" presStyleCnt="19"/>
      <dgm:spPr/>
    </dgm:pt>
    <dgm:pt modelId="{CEB0FF8C-7215-1741-B26F-D3CEBD8622E0}" type="pres">
      <dgm:prSet presAssocID="{889F90F6-5E1E-4F9B-8E37-DD2906897D22}" presName="connectorText" presStyleLbl="sibTrans2D1" presStyleIdx="6" presStyleCnt="19"/>
      <dgm:spPr/>
    </dgm:pt>
    <dgm:pt modelId="{18764864-1A5C-664F-9654-790BCEF376C8}" type="pres">
      <dgm:prSet presAssocID="{D59BBD07-65FE-4D05-B257-413EDA94CF3C}" presName="node" presStyleLbl="node1" presStyleIdx="7" presStyleCnt="20">
        <dgm:presLayoutVars>
          <dgm:bulletEnabled val="1"/>
        </dgm:presLayoutVars>
      </dgm:prSet>
      <dgm:spPr/>
    </dgm:pt>
    <dgm:pt modelId="{BAFE198D-BD46-DD41-A079-B62FAAF42C1B}" type="pres">
      <dgm:prSet presAssocID="{C2FC6DD3-C6BE-41FC-BC9A-8F7BBBB8DB61}" presName="sibTrans" presStyleLbl="sibTrans2D1" presStyleIdx="7" presStyleCnt="19"/>
      <dgm:spPr/>
    </dgm:pt>
    <dgm:pt modelId="{40265036-0279-E241-BA9B-93C46542980F}" type="pres">
      <dgm:prSet presAssocID="{C2FC6DD3-C6BE-41FC-BC9A-8F7BBBB8DB61}" presName="connectorText" presStyleLbl="sibTrans2D1" presStyleIdx="7" presStyleCnt="19"/>
      <dgm:spPr/>
    </dgm:pt>
    <dgm:pt modelId="{6833AB5C-0B61-9947-AEB5-5E5DAEC2965C}" type="pres">
      <dgm:prSet presAssocID="{E04514FA-AD5D-410B-AB7B-E21E5E562EC1}" presName="node" presStyleLbl="node1" presStyleIdx="8" presStyleCnt="20">
        <dgm:presLayoutVars>
          <dgm:bulletEnabled val="1"/>
        </dgm:presLayoutVars>
      </dgm:prSet>
      <dgm:spPr/>
    </dgm:pt>
    <dgm:pt modelId="{80386675-CCDE-0444-A917-64B81423C8C6}" type="pres">
      <dgm:prSet presAssocID="{8E1E73B4-7075-4B44-B5C6-8C8DA22D89A5}" presName="sibTrans" presStyleLbl="sibTrans2D1" presStyleIdx="8" presStyleCnt="19"/>
      <dgm:spPr/>
    </dgm:pt>
    <dgm:pt modelId="{5CC27066-57DC-2F4C-BEE9-F8C76BABDE6B}" type="pres">
      <dgm:prSet presAssocID="{8E1E73B4-7075-4B44-B5C6-8C8DA22D89A5}" presName="connectorText" presStyleLbl="sibTrans2D1" presStyleIdx="8" presStyleCnt="19"/>
      <dgm:spPr/>
    </dgm:pt>
    <dgm:pt modelId="{DF9A6B63-5160-7349-8473-F2B1E54F51DF}" type="pres">
      <dgm:prSet presAssocID="{9EA62587-53FF-469B-8F23-791854680B1C}" presName="node" presStyleLbl="node1" presStyleIdx="9" presStyleCnt="20">
        <dgm:presLayoutVars>
          <dgm:bulletEnabled val="1"/>
        </dgm:presLayoutVars>
      </dgm:prSet>
      <dgm:spPr/>
    </dgm:pt>
    <dgm:pt modelId="{F67092CF-D088-8141-9A46-23614AE8EE8F}" type="pres">
      <dgm:prSet presAssocID="{A93D7E3F-06B9-4954-AC29-FD917308EF1C}" presName="sibTrans" presStyleLbl="sibTrans2D1" presStyleIdx="9" presStyleCnt="19"/>
      <dgm:spPr/>
    </dgm:pt>
    <dgm:pt modelId="{1AE0EB18-EE02-6240-B2C0-4541018EDE0F}" type="pres">
      <dgm:prSet presAssocID="{A93D7E3F-06B9-4954-AC29-FD917308EF1C}" presName="connectorText" presStyleLbl="sibTrans2D1" presStyleIdx="9" presStyleCnt="19"/>
      <dgm:spPr/>
    </dgm:pt>
    <dgm:pt modelId="{98A89FD5-C7E0-8C4B-8470-D7DDCA7F6888}" type="pres">
      <dgm:prSet presAssocID="{55DB4FC7-8A5D-4116-8D9C-A8199F5804E1}" presName="node" presStyleLbl="node1" presStyleIdx="10" presStyleCnt="20">
        <dgm:presLayoutVars>
          <dgm:bulletEnabled val="1"/>
        </dgm:presLayoutVars>
      </dgm:prSet>
      <dgm:spPr/>
    </dgm:pt>
    <dgm:pt modelId="{FF0FF79C-F602-7347-B3AB-F400500B9748}" type="pres">
      <dgm:prSet presAssocID="{FFD05F61-B5FD-43E9-8A8D-E398FFA99FA5}" presName="sibTrans" presStyleLbl="sibTrans2D1" presStyleIdx="10" presStyleCnt="19"/>
      <dgm:spPr/>
    </dgm:pt>
    <dgm:pt modelId="{870E35AA-BD56-DF4F-AD1C-20AED3BE9EA1}" type="pres">
      <dgm:prSet presAssocID="{FFD05F61-B5FD-43E9-8A8D-E398FFA99FA5}" presName="connectorText" presStyleLbl="sibTrans2D1" presStyleIdx="10" presStyleCnt="19"/>
      <dgm:spPr/>
    </dgm:pt>
    <dgm:pt modelId="{471A782A-73D4-2D49-8443-057C717E4528}" type="pres">
      <dgm:prSet presAssocID="{6C98FB21-85AF-46B2-A5D0-5FC2F15ADDB9}" presName="node" presStyleLbl="node1" presStyleIdx="11" presStyleCnt="20">
        <dgm:presLayoutVars>
          <dgm:bulletEnabled val="1"/>
        </dgm:presLayoutVars>
      </dgm:prSet>
      <dgm:spPr/>
    </dgm:pt>
    <dgm:pt modelId="{7985688E-1A26-3F41-BE71-89109C2D01CF}" type="pres">
      <dgm:prSet presAssocID="{A5153A66-714A-457C-9C6D-87B54EA08E7F}" presName="sibTrans" presStyleLbl="sibTrans2D1" presStyleIdx="11" presStyleCnt="19"/>
      <dgm:spPr/>
    </dgm:pt>
    <dgm:pt modelId="{802BB717-CB54-0D4A-8AB4-E84AC44B5593}" type="pres">
      <dgm:prSet presAssocID="{A5153A66-714A-457C-9C6D-87B54EA08E7F}" presName="connectorText" presStyleLbl="sibTrans2D1" presStyleIdx="11" presStyleCnt="19"/>
      <dgm:spPr/>
    </dgm:pt>
    <dgm:pt modelId="{E688E4A6-B740-9140-9E50-A02D700CC4EA}" type="pres">
      <dgm:prSet presAssocID="{8C8703B1-9FF9-4E0E-8AD7-9E10D8F04C30}" presName="node" presStyleLbl="node1" presStyleIdx="12" presStyleCnt="20">
        <dgm:presLayoutVars>
          <dgm:bulletEnabled val="1"/>
        </dgm:presLayoutVars>
      </dgm:prSet>
      <dgm:spPr/>
    </dgm:pt>
    <dgm:pt modelId="{B4803BE9-AA66-DD49-900A-85DDF42F400C}" type="pres">
      <dgm:prSet presAssocID="{6607FE36-9BA7-4271-B04F-6185B2528D51}" presName="sibTrans" presStyleLbl="sibTrans2D1" presStyleIdx="12" presStyleCnt="19"/>
      <dgm:spPr/>
    </dgm:pt>
    <dgm:pt modelId="{81ADCABF-1942-BA4E-9BC0-738E22CD776D}" type="pres">
      <dgm:prSet presAssocID="{6607FE36-9BA7-4271-B04F-6185B2528D51}" presName="connectorText" presStyleLbl="sibTrans2D1" presStyleIdx="12" presStyleCnt="19"/>
      <dgm:spPr/>
    </dgm:pt>
    <dgm:pt modelId="{A0FD7271-9B97-DD40-BBF5-4C0001B9C50B}" type="pres">
      <dgm:prSet presAssocID="{E0050DAD-6ECE-4E20-AE3C-666BF0BA597F}" presName="node" presStyleLbl="node1" presStyleIdx="13" presStyleCnt="20">
        <dgm:presLayoutVars>
          <dgm:bulletEnabled val="1"/>
        </dgm:presLayoutVars>
      </dgm:prSet>
      <dgm:spPr/>
    </dgm:pt>
    <dgm:pt modelId="{0FA212FA-3B75-B04E-A73F-1B08C2A70E33}" type="pres">
      <dgm:prSet presAssocID="{2C8D0C4B-395A-4BB9-ADA9-BEDCB68F6637}" presName="sibTrans" presStyleLbl="sibTrans2D1" presStyleIdx="13" presStyleCnt="19"/>
      <dgm:spPr/>
    </dgm:pt>
    <dgm:pt modelId="{9A8C9A62-879B-DD44-9B82-5F33A19C68F3}" type="pres">
      <dgm:prSet presAssocID="{2C8D0C4B-395A-4BB9-ADA9-BEDCB68F6637}" presName="connectorText" presStyleLbl="sibTrans2D1" presStyleIdx="13" presStyleCnt="19"/>
      <dgm:spPr/>
    </dgm:pt>
    <dgm:pt modelId="{FDEF358F-58D6-2541-8AF6-452819DF4C09}" type="pres">
      <dgm:prSet presAssocID="{F945DA18-EA5A-4C2F-8F80-A09231282199}" presName="node" presStyleLbl="node1" presStyleIdx="14" presStyleCnt="20">
        <dgm:presLayoutVars>
          <dgm:bulletEnabled val="1"/>
        </dgm:presLayoutVars>
      </dgm:prSet>
      <dgm:spPr/>
    </dgm:pt>
    <dgm:pt modelId="{F1511E1B-DB1E-0942-B94C-8E9BBB372177}" type="pres">
      <dgm:prSet presAssocID="{A1E801C4-DBD9-4C8B-A1FA-B1ED0C35F327}" presName="sibTrans" presStyleLbl="sibTrans2D1" presStyleIdx="14" presStyleCnt="19"/>
      <dgm:spPr/>
    </dgm:pt>
    <dgm:pt modelId="{4BD785AC-260B-B741-9664-AE71106318CE}" type="pres">
      <dgm:prSet presAssocID="{A1E801C4-DBD9-4C8B-A1FA-B1ED0C35F327}" presName="connectorText" presStyleLbl="sibTrans2D1" presStyleIdx="14" presStyleCnt="19"/>
      <dgm:spPr/>
    </dgm:pt>
    <dgm:pt modelId="{C3DCE33D-AC3E-444D-A40C-077C93C680C1}" type="pres">
      <dgm:prSet presAssocID="{96B1085D-49C8-4C9F-8CBE-35E71C1030CD}" presName="node" presStyleLbl="node1" presStyleIdx="15" presStyleCnt="20">
        <dgm:presLayoutVars>
          <dgm:bulletEnabled val="1"/>
        </dgm:presLayoutVars>
      </dgm:prSet>
      <dgm:spPr/>
    </dgm:pt>
    <dgm:pt modelId="{899CB666-3D8E-BB4A-9C14-86DB867DD009}" type="pres">
      <dgm:prSet presAssocID="{EA9EB5B8-9B42-42E3-A9C2-A37095BB7BFB}" presName="sibTrans" presStyleLbl="sibTrans2D1" presStyleIdx="15" presStyleCnt="19"/>
      <dgm:spPr/>
    </dgm:pt>
    <dgm:pt modelId="{E6378D9F-8783-554F-AEAE-F894754F2C12}" type="pres">
      <dgm:prSet presAssocID="{EA9EB5B8-9B42-42E3-A9C2-A37095BB7BFB}" presName="connectorText" presStyleLbl="sibTrans2D1" presStyleIdx="15" presStyleCnt="19"/>
      <dgm:spPr/>
    </dgm:pt>
    <dgm:pt modelId="{01C32DCE-4E15-8F4C-8FEF-CD867ECF232A}" type="pres">
      <dgm:prSet presAssocID="{BB87C528-E9F5-4F21-8BB0-B4939D716F7F}" presName="node" presStyleLbl="node1" presStyleIdx="16" presStyleCnt="20">
        <dgm:presLayoutVars>
          <dgm:bulletEnabled val="1"/>
        </dgm:presLayoutVars>
      </dgm:prSet>
      <dgm:spPr/>
    </dgm:pt>
    <dgm:pt modelId="{6B8841DE-4E8F-EA43-A2D1-F9BDF508FE44}" type="pres">
      <dgm:prSet presAssocID="{977DA461-5223-4981-9DBC-0ECC0552A667}" presName="sibTrans" presStyleLbl="sibTrans2D1" presStyleIdx="16" presStyleCnt="19"/>
      <dgm:spPr/>
    </dgm:pt>
    <dgm:pt modelId="{70C12D23-C899-834B-B3B9-5AAA07ED80EF}" type="pres">
      <dgm:prSet presAssocID="{977DA461-5223-4981-9DBC-0ECC0552A667}" presName="connectorText" presStyleLbl="sibTrans2D1" presStyleIdx="16" presStyleCnt="19"/>
      <dgm:spPr/>
    </dgm:pt>
    <dgm:pt modelId="{DB264A7F-27EF-694B-8C1C-9582B970290E}" type="pres">
      <dgm:prSet presAssocID="{70BFD82E-C886-461A-82BE-2FBFFC96FE5B}" presName="node" presStyleLbl="node1" presStyleIdx="17" presStyleCnt="20">
        <dgm:presLayoutVars>
          <dgm:bulletEnabled val="1"/>
        </dgm:presLayoutVars>
      </dgm:prSet>
      <dgm:spPr/>
    </dgm:pt>
    <dgm:pt modelId="{3AE2F62C-7AE8-3241-826F-62DABC73DCB1}" type="pres">
      <dgm:prSet presAssocID="{F69CCD02-AA3E-4C56-B38E-E0403BE080B8}" presName="sibTrans" presStyleLbl="sibTrans2D1" presStyleIdx="17" presStyleCnt="19"/>
      <dgm:spPr/>
    </dgm:pt>
    <dgm:pt modelId="{FA6AA6F6-A5D1-EB43-BCE6-8CC698790B76}" type="pres">
      <dgm:prSet presAssocID="{F69CCD02-AA3E-4C56-B38E-E0403BE080B8}" presName="connectorText" presStyleLbl="sibTrans2D1" presStyleIdx="17" presStyleCnt="19"/>
      <dgm:spPr/>
    </dgm:pt>
    <dgm:pt modelId="{323972F2-1930-5747-97C9-2F1D79BBC7FE}" type="pres">
      <dgm:prSet presAssocID="{5FC5FCAF-91EC-4957-9C69-BAC203B509DB}" presName="node" presStyleLbl="node1" presStyleIdx="18" presStyleCnt="20">
        <dgm:presLayoutVars>
          <dgm:bulletEnabled val="1"/>
        </dgm:presLayoutVars>
      </dgm:prSet>
      <dgm:spPr/>
    </dgm:pt>
    <dgm:pt modelId="{2CE18F1F-9F29-F24D-928E-3F08659AA511}" type="pres">
      <dgm:prSet presAssocID="{5EB58ACC-B5F3-4324-9DE3-5290F93F3577}" presName="sibTrans" presStyleLbl="sibTrans2D1" presStyleIdx="18" presStyleCnt="19"/>
      <dgm:spPr/>
    </dgm:pt>
    <dgm:pt modelId="{633659ED-EAD9-A040-ADFA-C04261373CBF}" type="pres">
      <dgm:prSet presAssocID="{5EB58ACC-B5F3-4324-9DE3-5290F93F3577}" presName="connectorText" presStyleLbl="sibTrans2D1" presStyleIdx="18" presStyleCnt="19"/>
      <dgm:spPr/>
    </dgm:pt>
    <dgm:pt modelId="{53A000E9-5EC8-2D40-98FB-6970D50AC688}" type="pres">
      <dgm:prSet presAssocID="{D278238A-EFA1-495B-B350-A56D53E4A155}" presName="node" presStyleLbl="node1" presStyleIdx="19" presStyleCnt="20">
        <dgm:presLayoutVars>
          <dgm:bulletEnabled val="1"/>
        </dgm:presLayoutVars>
      </dgm:prSet>
      <dgm:spPr/>
    </dgm:pt>
  </dgm:ptLst>
  <dgm:cxnLst>
    <dgm:cxn modelId="{B0C92702-490D-FA43-902E-B4E495C71829}" type="presOf" srcId="{E3BD3282-2D8C-4A77-942D-CF4A7F5A34DE}" destId="{D37F0879-9C79-5B4D-B745-99C1EC09C332}" srcOrd="0" destOrd="0" presId="urn:microsoft.com/office/officeart/2005/8/layout/process5"/>
    <dgm:cxn modelId="{6245B602-89B6-C14E-8550-70074AC69BE9}" type="presOf" srcId="{BFB4D189-2471-4A90-9325-80881C1BB9F6}" destId="{2EBE8E45-5C1C-5248-8653-023CD5BE347C}" srcOrd="0" destOrd="0" presId="urn:microsoft.com/office/officeart/2005/8/layout/process5"/>
    <dgm:cxn modelId="{DA93E90A-017D-4598-8D9F-64A752609DDC}" srcId="{3FEB6F05-185E-4DC1-9CA2-B68967980DAD}" destId="{E0050DAD-6ECE-4E20-AE3C-666BF0BA597F}" srcOrd="13" destOrd="0" parTransId="{70BE902B-5406-4A17-BD8D-65252B314910}" sibTransId="{2C8D0C4B-395A-4BB9-ADA9-BEDCB68F6637}"/>
    <dgm:cxn modelId="{5D2BAA0D-893E-9F41-AC2E-7EB2C8344D02}" type="presOf" srcId="{A773F478-5272-4B5F-A591-27E1F0BA5A34}" destId="{E918AA2D-2A8B-AE42-B619-60099F30BDB6}" srcOrd="0" destOrd="0" presId="urn:microsoft.com/office/officeart/2005/8/layout/process5"/>
    <dgm:cxn modelId="{B0CF5B0F-94DA-DD48-A808-CE79AE3F5A59}" type="presOf" srcId="{A1E801C4-DBD9-4C8B-A1FA-B1ED0C35F327}" destId="{F1511E1B-DB1E-0942-B94C-8E9BBB372177}" srcOrd="0" destOrd="0" presId="urn:microsoft.com/office/officeart/2005/8/layout/process5"/>
    <dgm:cxn modelId="{46059010-471D-D841-87BA-27E4B336C2D8}" type="presOf" srcId="{96B1085D-49C8-4C9F-8CBE-35E71C1030CD}" destId="{C3DCE33D-AC3E-444D-A40C-077C93C680C1}" srcOrd="0" destOrd="0" presId="urn:microsoft.com/office/officeart/2005/8/layout/process5"/>
    <dgm:cxn modelId="{0B213412-D7BD-425A-BACB-784AC65F01CA}" srcId="{3FEB6F05-185E-4DC1-9CA2-B68967980DAD}" destId="{BB87C528-E9F5-4F21-8BB0-B4939D716F7F}" srcOrd="16" destOrd="0" parTransId="{6F3C0307-10A2-43A8-B2FD-526C57AC5BD2}" sibTransId="{977DA461-5223-4981-9DBC-0ECC0552A667}"/>
    <dgm:cxn modelId="{715D0513-0FE8-8C4C-A068-9BB86FDBB47D}" type="presOf" srcId="{8E1E73B4-7075-4B44-B5C6-8C8DA22D89A5}" destId="{5CC27066-57DC-2F4C-BEE9-F8C76BABDE6B}" srcOrd="1" destOrd="0" presId="urn:microsoft.com/office/officeart/2005/8/layout/process5"/>
    <dgm:cxn modelId="{0206D11C-14A6-CC4B-B771-44A0B83B6297}" type="presOf" srcId="{3FEB6F05-185E-4DC1-9CA2-B68967980DAD}" destId="{B2C2FF71-E3DD-BE46-AA7F-C4FEC5CC9058}" srcOrd="0" destOrd="0" presId="urn:microsoft.com/office/officeart/2005/8/layout/process5"/>
    <dgm:cxn modelId="{3E591627-21FC-AD46-B00C-5D934EB47BD1}" type="presOf" srcId="{DB67D123-002F-4259-9BE0-3C215A4AE413}" destId="{7618C5A4-20FF-CA49-9F95-54A0729477D8}" srcOrd="0" destOrd="0" presId="urn:microsoft.com/office/officeart/2005/8/layout/process5"/>
    <dgm:cxn modelId="{A321F728-B4A1-4B70-9B25-6807A1B2147F}" srcId="{3FEB6F05-185E-4DC1-9CA2-B68967980DAD}" destId="{6C98FB21-85AF-46B2-A5D0-5FC2F15ADDB9}" srcOrd="11" destOrd="0" parTransId="{E05BD315-186B-45C3-9B81-6452607CFA63}" sibTransId="{A5153A66-714A-457C-9C6D-87B54EA08E7F}"/>
    <dgm:cxn modelId="{C8FFAA2A-B4CD-1C4F-B5BF-7AFC1A82498A}" type="presOf" srcId="{BB87C528-E9F5-4F21-8BB0-B4939D716F7F}" destId="{01C32DCE-4E15-8F4C-8FEF-CD867ECF232A}" srcOrd="0" destOrd="0" presId="urn:microsoft.com/office/officeart/2005/8/layout/process5"/>
    <dgm:cxn modelId="{40A5292D-FBDC-4240-AADF-172461F7D9A4}" srcId="{3FEB6F05-185E-4DC1-9CA2-B68967980DAD}" destId="{55DB4FC7-8A5D-4116-8D9C-A8199F5804E1}" srcOrd="10" destOrd="0" parTransId="{8C07415A-A6C4-4514-B156-8F8AB6A59B87}" sibTransId="{FFD05F61-B5FD-43E9-8A8D-E398FFA99FA5}"/>
    <dgm:cxn modelId="{56425F34-65F7-42A4-9022-969B6BFB4B0D}" srcId="{3FEB6F05-185E-4DC1-9CA2-B68967980DAD}" destId="{D59BBD07-65FE-4D05-B257-413EDA94CF3C}" srcOrd="7" destOrd="0" parTransId="{87F4DBBF-E3BE-40D7-A0BF-7F14DFC3D0E7}" sibTransId="{C2FC6DD3-C6BE-41FC-BC9A-8F7BBBB8DB61}"/>
    <dgm:cxn modelId="{7C7D0843-7A76-4472-9937-E7DFC85B6DE0}" srcId="{3FEB6F05-185E-4DC1-9CA2-B68967980DAD}" destId="{8C8703B1-9FF9-4E0E-8AD7-9E10D8F04C30}" srcOrd="12" destOrd="0" parTransId="{B993FFFC-2A09-4C17-8AF8-966F74D24F89}" sibTransId="{6607FE36-9BA7-4271-B04F-6185B2528D51}"/>
    <dgm:cxn modelId="{653CCE46-D536-CC42-93BF-E2A74A9D0666}" type="presOf" srcId="{E0050DAD-6ECE-4E20-AE3C-666BF0BA597F}" destId="{A0FD7271-9B97-DD40-BBF5-4C0001B9C50B}" srcOrd="0" destOrd="0" presId="urn:microsoft.com/office/officeart/2005/8/layout/process5"/>
    <dgm:cxn modelId="{ECEA0E4C-7737-0C4F-A6ED-3046D1314168}" type="presOf" srcId="{EA9EB5B8-9B42-42E3-A9C2-A37095BB7BFB}" destId="{899CB666-3D8E-BB4A-9C14-86DB867DD009}" srcOrd="0" destOrd="0" presId="urn:microsoft.com/office/officeart/2005/8/layout/process5"/>
    <dgm:cxn modelId="{D7E8D24D-8DD0-6B4C-A784-32BD85C7251D}" type="presOf" srcId="{1D75233B-0455-4316-AE74-A163A1940BBB}" destId="{690576BF-E8AE-4040-A7E8-0FDF79934CB9}" srcOrd="1" destOrd="0" presId="urn:microsoft.com/office/officeart/2005/8/layout/process5"/>
    <dgm:cxn modelId="{5AE15A51-02AB-1244-B2E0-532FB39D9453}" type="presOf" srcId="{A5153A66-714A-457C-9C6D-87B54EA08E7F}" destId="{802BB717-CB54-0D4A-8AB4-E84AC44B5593}" srcOrd="1" destOrd="0" presId="urn:microsoft.com/office/officeart/2005/8/layout/process5"/>
    <dgm:cxn modelId="{C4C6E954-BB4A-E541-8083-39DFBB5A6554}" type="presOf" srcId="{70BFD82E-C886-461A-82BE-2FBFFC96FE5B}" destId="{DB264A7F-27EF-694B-8C1C-9582B970290E}" srcOrd="0" destOrd="0" presId="urn:microsoft.com/office/officeart/2005/8/layout/process5"/>
    <dgm:cxn modelId="{5C5B1857-84EE-B241-B3C0-77D9CBCDAEF3}" type="presOf" srcId="{2C8D0C4B-395A-4BB9-ADA9-BEDCB68F6637}" destId="{0FA212FA-3B75-B04E-A73F-1B08C2A70E33}" srcOrd="0" destOrd="0" presId="urn:microsoft.com/office/officeart/2005/8/layout/process5"/>
    <dgm:cxn modelId="{81C10861-5539-2543-A9A8-6011A5C60358}" type="presOf" srcId="{5FC5FCAF-91EC-4957-9C69-BAC203B509DB}" destId="{323972F2-1930-5747-97C9-2F1D79BBC7FE}" srcOrd="0" destOrd="0" presId="urn:microsoft.com/office/officeart/2005/8/layout/process5"/>
    <dgm:cxn modelId="{B1EFA861-9571-1F40-8093-3A198E7D2294}" type="presOf" srcId="{A5153A66-714A-457C-9C6D-87B54EA08E7F}" destId="{7985688E-1A26-3F41-BE71-89109C2D01CF}" srcOrd="0" destOrd="0" presId="urn:microsoft.com/office/officeart/2005/8/layout/process5"/>
    <dgm:cxn modelId="{D4802566-CD01-B84E-9F04-5A0F78EDC97E}" type="presOf" srcId="{1DD68631-7633-41C7-AD63-496E0545349A}" destId="{86BBE0AB-0772-8E4A-B406-361C4714F553}" srcOrd="0" destOrd="0" presId="urn:microsoft.com/office/officeart/2005/8/layout/process5"/>
    <dgm:cxn modelId="{6DA26767-5A99-824A-ADEA-75F296BB8F4F}" type="presOf" srcId="{E9FF1787-5736-4440-B36E-717B59B586F7}" destId="{70212951-4C0D-E241-8A9B-9D385841D597}" srcOrd="0" destOrd="0" presId="urn:microsoft.com/office/officeart/2005/8/layout/process5"/>
    <dgm:cxn modelId="{2CFB5968-52C7-4EAC-B70D-BB568DDE860E}" srcId="{3FEB6F05-185E-4DC1-9CA2-B68967980DAD}" destId="{1DD68631-7633-41C7-AD63-496E0545349A}" srcOrd="2" destOrd="0" parTransId="{7112A757-DC07-4FF6-846B-BE2DE5D7EC37}" sibTransId="{BFB4D189-2471-4A90-9325-80881C1BB9F6}"/>
    <dgm:cxn modelId="{D4FBE76A-83CC-4CB4-9617-76ABC7B445FA}" srcId="{3FEB6F05-185E-4DC1-9CA2-B68967980DAD}" destId="{5FC5FCAF-91EC-4957-9C69-BAC203B509DB}" srcOrd="18" destOrd="0" parTransId="{AF38BC42-5F88-4478-8B37-F24150B3A5DA}" sibTransId="{5EB58ACC-B5F3-4324-9DE3-5290F93F3577}"/>
    <dgm:cxn modelId="{8AAE836B-762E-D14D-BDC7-D58395584E12}" type="presOf" srcId="{5EB58ACC-B5F3-4324-9DE3-5290F93F3577}" destId="{633659ED-EAD9-A040-ADFA-C04261373CBF}" srcOrd="1" destOrd="0" presId="urn:microsoft.com/office/officeart/2005/8/layout/process5"/>
    <dgm:cxn modelId="{15D0906F-67A0-124C-B3F1-E6751DEA2885}" type="presOf" srcId="{FFD05F61-B5FD-43E9-8A8D-E398FFA99FA5}" destId="{870E35AA-BD56-DF4F-AD1C-20AED3BE9EA1}" srcOrd="1" destOrd="0" presId="urn:microsoft.com/office/officeart/2005/8/layout/process5"/>
    <dgm:cxn modelId="{A3C00B74-74B4-46F3-A571-6A6F711C0831}" srcId="{3FEB6F05-185E-4DC1-9CA2-B68967980DAD}" destId="{D278238A-EFA1-495B-B350-A56D53E4A155}" srcOrd="19" destOrd="0" parTransId="{6DC54442-2553-4AE0-9F89-A940ACBC1444}" sibTransId="{37814F7F-A925-4823-8D0C-0F307325EF21}"/>
    <dgm:cxn modelId="{D99DF676-422F-C549-BC4F-0EF0BE7BEF56}" type="presOf" srcId="{8C8703B1-9FF9-4E0E-8AD7-9E10D8F04C30}" destId="{E688E4A6-B740-9140-9E50-A02D700CC4EA}" srcOrd="0" destOrd="0" presId="urn:microsoft.com/office/officeart/2005/8/layout/process5"/>
    <dgm:cxn modelId="{9C180179-9D9E-2D44-8A79-1D7D47FC2DE1}" type="presOf" srcId="{C2FC6DD3-C6BE-41FC-BC9A-8F7BBBB8DB61}" destId="{40265036-0279-E241-BA9B-93C46542980F}" srcOrd="1" destOrd="0" presId="urn:microsoft.com/office/officeart/2005/8/layout/process5"/>
    <dgm:cxn modelId="{FA99227A-707B-F640-AC4A-E4C5BF5E93C8}" type="presOf" srcId="{F69CCD02-AA3E-4C56-B38E-E0403BE080B8}" destId="{FA6AA6F6-A5D1-EB43-BCE6-8CC698790B76}" srcOrd="1" destOrd="0" presId="urn:microsoft.com/office/officeart/2005/8/layout/process5"/>
    <dgm:cxn modelId="{2C43DD7B-89EA-474E-AD90-3287287A3E87}" type="presOf" srcId="{889F90F6-5E1E-4F9B-8E37-DD2906897D22}" destId="{CDBF8B03-7F10-C446-82CD-AA3D79085062}" srcOrd="0" destOrd="0" presId="urn:microsoft.com/office/officeart/2005/8/layout/process5"/>
    <dgm:cxn modelId="{C1DECB7E-E1A9-1843-8536-B74EBA831098}" type="presOf" srcId="{A1E801C4-DBD9-4C8B-A1FA-B1ED0C35F327}" destId="{4BD785AC-260B-B741-9664-AE71106318CE}" srcOrd="1" destOrd="0" presId="urn:microsoft.com/office/officeart/2005/8/layout/process5"/>
    <dgm:cxn modelId="{5D63B882-75AE-694E-8611-EFFD6E7D6E94}" type="presOf" srcId="{6607FE36-9BA7-4271-B04F-6185B2528D51}" destId="{B4803BE9-AA66-DD49-900A-85DDF42F400C}" srcOrd="0" destOrd="0" presId="urn:microsoft.com/office/officeart/2005/8/layout/process5"/>
    <dgm:cxn modelId="{90C4E583-0281-A643-9F86-E41D10E6FD1F}" type="presOf" srcId="{F69CCD02-AA3E-4C56-B38E-E0403BE080B8}" destId="{3AE2F62C-7AE8-3241-826F-62DABC73DCB1}" srcOrd="0" destOrd="0" presId="urn:microsoft.com/office/officeart/2005/8/layout/process5"/>
    <dgm:cxn modelId="{0FC4AB87-935A-9642-AF8B-8FAA6AED74CE}" type="presOf" srcId="{55DB4FC7-8A5D-4116-8D9C-A8199F5804E1}" destId="{98A89FD5-C7E0-8C4B-8470-D7DDCA7F6888}" srcOrd="0" destOrd="0" presId="urn:microsoft.com/office/officeart/2005/8/layout/process5"/>
    <dgm:cxn modelId="{8AD9D088-11D9-9D41-8E95-6A80A3B86683}" type="presOf" srcId="{D278238A-EFA1-495B-B350-A56D53E4A155}" destId="{53A000E9-5EC8-2D40-98FB-6970D50AC688}" srcOrd="0" destOrd="0" presId="urn:microsoft.com/office/officeart/2005/8/layout/process5"/>
    <dgm:cxn modelId="{0E3EE288-4343-B341-86F7-FBD684DFA84F}" type="presOf" srcId="{1D75233B-0455-4316-AE74-A163A1940BBB}" destId="{7466DE10-66D8-F84E-91EC-F35C6C2729F0}" srcOrd="0" destOrd="0" presId="urn:microsoft.com/office/officeart/2005/8/layout/process5"/>
    <dgm:cxn modelId="{F2081A8C-3328-4A87-BB0D-D09F6268AD88}" srcId="{3FEB6F05-185E-4DC1-9CA2-B68967980DAD}" destId="{9EA62587-53FF-469B-8F23-791854680B1C}" srcOrd="9" destOrd="0" parTransId="{E8B15E19-510F-4E2C-B551-4BA5724E3C3F}" sibTransId="{A93D7E3F-06B9-4954-AC29-FD917308EF1C}"/>
    <dgm:cxn modelId="{77E78B8C-6FAF-7F45-B890-E96C51229AA4}" type="presOf" srcId="{530B25BB-8D86-421F-8171-AA99F7B0E593}" destId="{FDF88077-42CA-9E4E-A0FD-52D0DEED26B1}" srcOrd="0" destOrd="0" presId="urn:microsoft.com/office/officeart/2005/8/layout/process5"/>
    <dgm:cxn modelId="{0EDB3991-E01D-434E-A53A-7F67F64C3F4F}" type="presOf" srcId="{BFB4D189-2471-4A90-9325-80881C1BB9F6}" destId="{E0136886-95FA-6A45-AED3-C303543450DF}" srcOrd="1" destOrd="0" presId="urn:microsoft.com/office/officeart/2005/8/layout/process5"/>
    <dgm:cxn modelId="{321E0C97-836B-2F4D-8934-7595BC07D5DE}" type="presOf" srcId="{E04514FA-AD5D-410B-AB7B-E21E5E562EC1}" destId="{6833AB5C-0B61-9947-AEB5-5E5DAEC2965C}" srcOrd="0" destOrd="0" presId="urn:microsoft.com/office/officeart/2005/8/layout/process5"/>
    <dgm:cxn modelId="{2CA81D9B-8BC2-3B41-9C9D-502B79E9CBCD}" type="presOf" srcId="{06DFD892-A6C9-46DE-AD7D-A4CBBDAF1BA0}" destId="{F49AD561-08A9-3043-8EF6-FE7AC5B703A2}" srcOrd="0" destOrd="0" presId="urn:microsoft.com/office/officeart/2005/8/layout/process5"/>
    <dgm:cxn modelId="{14D1DEA4-43B0-844E-BCA9-D127B4090A39}" type="presOf" srcId="{2C8D0C4B-395A-4BB9-ADA9-BEDCB68F6637}" destId="{9A8C9A62-879B-DD44-9B82-5F33A19C68F3}" srcOrd="1" destOrd="0" presId="urn:microsoft.com/office/officeart/2005/8/layout/process5"/>
    <dgm:cxn modelId="{DC005CA5-4A5F-044A-AD75-A49C90732729}" type="presOf" srcId="{CCEDECED-A0AD-4CE2-8E77-1BFF6C005D4B}" destId="{DB0A3AB9-2A17-5847-B834-B82D6337C50E}" srcOrd="0" destOrd="0" presId="urn:microsoft.com/office/officeart/2005/8/layout/process5"/>
    <dgm:cxn modelId="{28D2E8B0-E63F-6142-B18C-F227C4EA3F21}" type="presOf" srcId="{F6F6CB3C-2C3A-421C-95CA-5E16507A9CF5}" destId="{09B6B706-BBD4-D549-9FD2-B6500D669343}" srcOrd="0" destOrd="0" presId="urn:microsoft.com/office/officeart/2005/8/layout/process5"/>
    <dgm:cxn modelId="{139CC6B1-C898-487A-9C25-693A3F2E0816}" srcId="{3FEB6F05-185E-4DC1-9CA2-B68967980DAD}" destId="{06DFD892-A6C9-46DE-AD7D-A4CBBDAF1BA0}" srcOrd="3" destOrd="0" parTransId="{A76EC775-AFAD-43EC-9DC7-8A71EDDD09B2}" sibTransId="{1905AC45-EEF4-497C-BEA8-ED9647BB982C}"/>
    <dgm:cxn modelId="{0421FBB2-5C0C-4529-B337-238B8863B970}" srcId="{3FEB6F05-185E-4DC1-9CA2-B68967980DAD}" destId="{70BFD82E-C886-461A-82BE-2FBFFC96FE5B}" srcOrd="17" destOrd="0" parTransId="{64EC40C9-CFB1-4EBA-9985-8847AAD33F39}" sibTransId="{F69CCD02-AA3E-4C56-B38E-E0403BE080B8}"/>
    <dgm:cxn modelId="{2B9CBCBA-153E-B24E-9FFA-72944A7496CF}" type="presOf" srcId="{B873A9E6-CDB6-40F9-98A8-4E978681BAC4}" destId="{61685297-EC24-9647-97DA-16AF51096599}" srcOrd="0" destOrd="0" presId="urn:microsoft.com/office/officeart/2005/8/layout/process5"/>
    <dgm:cxn modelId="{ACD1B1C0-964A-5145-9C77-5ECB05248E06}" type="presOf" srcId="{977DA461-5223-4981-9DBC-0ECC0552A667}" destId="{70C12D23-C899-834B-B3B9-5AAA07ED80EF}" srcOrd="1" destOrd="0" presId="urn:microsoft.com/office/officeart/2005/8/layout/process5"/>
    <dgm:cxn modelId="{3273E1C4-08C8-9343-B574-BAF607FE449B}" type="presOf" srcId="{8E1E73B4-7075-4B44-B5C6-8C8DA22D89A5}" destId="{80386675-CCDE-0444-A917-64B81423C8C6}" srcOrd="0" destOrd="0" presId="urn:microsoft.com/office/officeart/2005/8/layout/process5"/>
    <dgm:cxn modelId="{DC11E2C8-14AE-7140-85A7-2FA6B3B78576}" type="presOf" srcId="{D59BBD07-65FE-4D05-B257-413EDA94CF3C}" destId="{18764864-1A5C-664F-9654-790BCEF376C8}" srcOrd="0" destOrd="0" presId="urn:microsoft.com/office/officeart/2005/8/layout/process5"/>
    <dgm:cxn modelId="{07590CCA-6900-BC4E-92D5-02140AF32A67}" type="presOf" srcId="{6C98FB21-85AF-46B2-A5D0-5FC2F15ADDB9}" destId="{471A782A-73D4-2D49-8443-057C717E4528}" srcOrd="0" destOrd="0" presId="urn:microsoft.com/office/officeart/2005/8/layout/process5"/>
    <dgm:cxn modelId="{FA7332CD-2BF2-2F4A-8EFF-1A6579CF106B}" type="presOf" srcId="{FFD05F61-B5FD-43E9-8A8D-E398FFA99FA5}" destId="{FF0FF79C-F602-7347-B3AB-F400500B9748}" srcOrd="0" destOrd="0" presId="urn:microsoft.com/office/officeart/2005/8/layout/process5"/>
    <dgm:cxn modelId="{91FB5AD0-7ED1-244A-A998-C0E9B13D9AA4}" type="presOf" srcId="{889F90F6-5E1E-4F9B-8E37-DD2906897D22}" destId="{CEB0FF8C-7215-1741-B26F-D3CEBD8622E0}" srcOrd="1" destOrd="0" presId="urn:microsoft.com/office/officeart/2005/8/layout/process5"/>
    <dgm:cxn modelId="{FE9F33D6-C62B-D447-95E5-94274CF6D42B}" type="presOf" srcId="{1905AC45-EEF4-497C-BEA8-ED9647BB982C}" destId="{A2FB95FA-FECD-7244-9A92-7B958D42209F}" srcOrd="0" destOrd="0" presId="urn:microsoft.com/office/officeart/2005/8/layout/process5"/>
    <dgm:cxn modelId="{7DB0C3D6-E704-C744-A674-0A741D4C161F}" type="presOf" srcId="{9EA62587-53FF-469B-8F23-791854680B1C}" destId="{DF9A6B63-5160-7349-8473-F2B1E54F51DF}" srcOrd="0" destOrd="0" presId="urn:microsoft.com/office/officeart/2005/8/layout/process5"/>
    <dgm:cxn modelId="{3AC501D7-B9C3-BE47-8FF1-D4A123787A54}" type="presOf" srcId="{5EB58ACC-B5F3-4324-9DE3-5290F93F3577}" destId="{2CE18F1F-9F29-F24D-928E-3F08659AA511}" srcOrd="0" destOrd="0" presId="urn:microsoft.com/office/officeart/2005/8/layout/process5"/>
    <dgm:cxn modelId="{47B1B7D7-276D-5443-83F8-828DAA657965}" type="presOf" srcId="{C2FC6DD3-C6BE-41FC-BC9A-8F7BBBB8DB61}" destId="{BAFE198D-BD46-DD41-A079-B62FAAF42C1B}" srcOrd="0" destOrd="0" presId="urn:microsoft.com/office/officeart/2005/8/layout/process5"/>
    <dgm:cxn modelId="{AE8EC1DD-EE6F-A74A-8F31-7798F38C4C89}" type="presOf" srcId="{EA9EB5B8-9B42-42E3-A9C2-A37095BB7BFB}" destId="{E6378D9F-8783-554F-AEAE-F894754F2C12}" srcOrd="1" destOrd="0" presId="urn:microsoft.com/office/officeart/2005/8/layout/process5"/>
    <dgm:cxn modelId="{90B037DF-5687-2841-9A2E-E6EB5F68CC3E}" type="presOf" srcId="{1905AC45-EEF4-497C-BEA8-ED9647BB982C}" destId="{643EEA10-94FD-5446-B6CC-3FEA64BF2654}" srcOrd="1" destOrd="0" presId="urn:microsoft.com/office/officeart/2005/8/layout/process5"/>
    <dgm:cxn modelId="{9C34FDE0-54DB-4158-ACC4-ED4213A0C022}" srcId="{3FEB6F05-185E-4DC1-9CA2-B68967980DAD}" destId="{96B1085D-49C8-4C9F-8CBE-35E71C1030CD}" srcOrd="15" destOrd="0" parTransId="{63FE4D70-9AFC-4DD3-8E4E-9AFA1DD28A85}" sibTransId="{EA9EB5B8-9B42-42E3-A9C2-A37095BB7BFB}"/>
    <dgm:cxn modelId="{B82168E1-9A7B-4B1E-9DC9-2E172A946E4C}" srcId="{3FEB6F05-185E-4DC1-9CA2-B68967980DAD}" destId="{B873A9E6-CDB6-40F9-98A8-4E978681BAC4}" srcOrd="5" destOrd="0" parTransId="{BD82C2C6-9FC9-4DC0-A32B-A926922946D3}" sibTransId="{530B25BB-8D86-421F-8171-AA99F7B0E593}"/>
    <dgm:cxn modelId="{3ADDD1E1-9611-614B-A210-23D3A48EA6DE}" type="presOf" srcId="{A773F478-5272-4B5F-A591-27E1F0BA5A34}" destId="{9E7719CE-F1E8-3B43-A9A6-8A02004862EC}" srcOrd="1" destOrd="0" presId="urn:microsoft.com/office/officeart/2005/8/layout/process5"/>
    <dgm:cxn modelId="{4FF680E2-E399-7B41-A3B1-28ED2C4D44FA}" type="presOf" srcId="{F6F6CB3C-2C3A-421C-95CA-5E16507A9CF5}" destId="{18F0DF5A-AAC1-D94F-9BE7-A55E9D946C0E}" srcOrd="1" destOrd="0" presId="urn:microsoft.com/office/officeart/2005/8/layout/process5"/>
    <dgm:cxn modelId="{5A9994E4-8168-4D97-BD3D-5C5FB9A38567}" srcId="{3FEB6F05-185E-4DC1-9CA2-B68967980DAD}" destId="{F945DA18-EA5A-4C2F-8F80-A09231282199}" srcOrd="14" destOrd="0" parTransId="{DD519571-F866-40F7-B813-7AF4D3B70337}" sibTransId="{A1E801C4-DBD9-4C8B-A1FA-B1ED0C35F327}"/>
    <dgm:cxn modelId="{A9B53AE7-4B98-4FE6-8154-BE6D9BB621A2}" srcId="{3FEB6F05-185E-4DC1-9CA2-B68967980DAD}" destId="{E9FF1787-5736-4440-B36E-717B59B586F7}" srcOrd="0" destOrd="0" parTransId="{003BF1D3-8336-4352-9D5A-99323FFA117B}" sibTransId="{A773F478-5272-4B5F-A591-27E1F0BA5A34}"/>
    <dgm:cxn modelId="{3F750BEA-48FA-9A43-A490-F7945301030E}" type="presOf" srcId="{6607FE36-9BA7-4271-B04F-6185B2528D51}" destId="{81ADCABF-1942-BA4E-9BC0-738E22CD776D}" srcOrd="1" destOrd="0" presId="urn:microsoft.com/office/officeart/2005/8/layout/process5"/>
    <dgm:cxn modelId="{F8348BEA-557A-9C43-BEEF-F45BE8EB8484}" type="presOf" srcId="{A93D7E3F-06B9-4954-AC29-FD917308EF1C}" destId="{F67092CF-D088-8141-9A46-23614AE8EE8F}" srcOrd="0" destOrd="0" presId="urn:microsoft.com/office/officeart/2005/8/layout/process5"/>
    <dgm:cxn modelId="{68A330EC-2954-7240-AD25-94402146DEC7}" type="presOf" srcId="{977DA461-5223-4981-9DBC-0ECC0552A667}" destId="{6B8841DE-4E8F-EA43-A2D1-F9BDF508FE44}" srcOrd="0" destOrd="0" presId="urn:microsoft.com/office/officeart/2005/8/layout/process5"/>
    <dgm:cxn modelId="{166F74EC-F072-104E-BF95-55721497ADB5}" type="presOf" srcId="{F945DA18-EA5A-4C2F-8F80-A09231282199}" destId="{FDEF358F-58D6-2541-8AF6-452819DF4C09}" srcOrd="0" destOrd="0" presId="urn:microsoft.com/office/officeart/2005/8/layout/process5"/>
    <dgm:cxn modelId="{CA5C53EE-87A6-442C-8710-143410EB93B8}" srcId="{3FEB6F05-185E-4DC1-9CA2-B68967980DAD}" destId="{E3BD3282-2D8C-4A77-942D-CF4A7F5A34DE}" srcOrd="1" destOrd="0" parTransId="{39A32B59-BC20-4706-859A-5D2DFE6ED268}" sibTransId="{1D75233B-0455-4316-AE74-A163A1940BBB}"/>
    <dgm:cxn modelId="{F5D8A3F0-26FE-4001-9CD7-24960B1BE3CA}" srcId="{3FEB6F05-185E-4DC1-9CA2-B68967980DAD}" destId="{DB67D123-002F-4259-9BE0-3C215A4AE413}" srcOrd="4" destOrd="0" parTransId="{E9E4B73A-0E87-4C51-8329-65296FBDC86E}" sibTransId="{F6F6CB3C-2C3A-421C-95CA-5E16507A9CF5}"/>
    <dgm:cxn modelId="{011B28F8-389E-4605-93CD-760C8F78DAA2}" srcId="{3FEB6F05-185E-4DC1-9CA2-B68967980DAD}" destId="{CCEDECED-A0AD-4CE2-8E77-1BFF6C005D4B}" srcOrd="6" destOrd="0" parTransId="{98A69FE5-A15B-4142-A461-3992EF2E3AC3}" sibTransId="{889F90F6-5E1E-4F9B-8E37-DD2906897D22}"/>
    <dgm:cxn modelId="{398662FA-EC5E-4344-A1C2-3D083863D948}" type="presOf" srcId="{A93D7E3F-06B9-4954-AC29-FD917308EF1C}" destId="{1AE0EB18-EE02-6240-B2C0-4541018EDE0F}" srcOrd="1" destOrd="0" presId="urn:microsoft.com/office/officeart/2005/8/layout/process5"/>
    <dgm:cxn modelId="{5A564CFD-D576-B343-BA5B-0F502D5828DE}" type="presOf" srcId="{530B25BB-8D86-421F-8171-AA99F7B0E593}" destId="{944E2223-568B-2143-BD83-33DD23E71BA2}" srcOrd="1" destOrd="0" presId="urn:microsoft.com/office/officeart/2005/8/layout/process5"/>
    <dgm:cxn modelId="{D82AC6FD-EDD0-4954-B991-A1D41B3428FC}" srcId="{3FEB6F05-185E-4DC1-9CA2-B68967980DAD}" destId="{E04514FA-AD5D-410B-AB7B-E21E5E562EC1}" srcOrd="8" destOrd="0" parTransId="{D7B94337-2052-4B33-9CEA-39C1857F850E}" sibTransId="{8E1E73B4-7075-4B44-B5C6-8C8DA22D89A5}"/>
    <dgm:cxn modelId="{8F0553C0-31EF-9E45-BB0B-7C2575A87C52}" type="presParOf" srcId="{B2C2FF71-E3DD-BE46-AA7F-C4FEC5CC9058}" destId="{70212951-4C0D-E241-8A9B-9D385841D597}" srcOrd="0" destOrd="0" presId="urn:microsoft.com/office/officeart/2005/8/layout/process5"/>
    <dgm:cxn modelId="{64D9A3F7-06F5-D94C-A3E0-449E9A765AC5}" type="presParOf" srcId="{B2C2FF71-E3DD-BE46-AA7F-C4FEC5CC9058}" destId="{E918AA2D-2A8B-AE42-B619-60099F30BDB6}" srcOrd="1" destOrd="0" presId="urn:microsoft.com/office/officeart/2005/8/layout/process5"/>
    <dgm:cxn modelId="{98A59FD7-230C-2D41-9F34-732CF15F955F}" type="presParOf" srcId="{E918AA2D-2A8B-AE42-B619-60099F30BDB6}" destId="{9E7719CE-F1E8-3B43-A9A6-8A02004862EC}" srcOrd="0" destOrd="0" presId="urn:microsoft.com/office/officeart/2005/8/layout/process5"/>
    <dgm:cxn modelId="{A7996E63-B1F1-A34F-A872-7E8D03FBF27B}" type="presParOf" srcId="{B2C2FF71-E3DD-BE46-AA7F-C4FEC5CC9058}" destId="{D37F0879-9C79-5B4D-B745-99C1EC09C332}" srcOrd="2" destOrd="0" presId="urn:microsoft.com/office/officeart/2005/8/layout/process5"/>
    <dgm:cxn modelId="{7520102E-060A-2140-A5CD-9F9B6B7FB838}" type="presParOf" srcId="{B2C2FF71-E3DD-BE46-AA7F-C4FEC5CC9058}" destId="{7466DE10-66D8-F84E-91EC-F35C6C2729F0}" srcOrd="3" destOrd="0" presId="urn:microsoft.com/office/officeart/2005/8/layout/process5"/>
    <dgm:cxn modelId="{C96AF59F-6ACB-A442-B9A8-A6D5FDB588DA}" type="presParOf" srcId="{7466DE10-66D8-F84E-91EC-F35C6C2729F0}" destId="{690576BF-E8AE-4040-A7E8-0FDF79934CB9}" srcOrd="0" destOrd="0" presId="urn:microsoft.com/office/officeart/2005/8/layout/process5"/>
    <dgm:cxn modelId="{6FA1A15D-6937-7642-B6BB-A90F1B2BCF1D}" type="presParOf" srcId="{B2C2FF71-E3DD-BE46-AA7F-C4FEC5CC9058}" destId="{86BBE0AB-0772-8E4A-B406-361C4714F553}" srcOrd="4" destOrd="0" presId="urn:microsoft.com/office/officeart/2005/8/layout/process5"/>
    <dgm:cxn modelId="{855FBF68-A7B3-0548-A866-E72240A8AC3C}" type="presParOf" srcId="{B2C2FF71-E3DD-BE46-AA7F-C4FEC5CC9058}" destId="{2EBE8E45-5C1C-5248-8653-023CD5BE347C}" srcOrd="5" destOrd="0" presId="urn:microsoft.com/office/officeart/2005/8/layout/process5"/>
    <dgm:cxn modelId="{54245B27-7F7D-D44F-AF9F-EC7135D0CA4F}" type="presParOf" srcId="{2EBE8E45-5C1C-5248-8653-023CD5BE347C}" destId="{E0136886-95FA-6A45-AED3-C303543450DF}" srcOrd="0" destOrd="0" presId="urn:microsoft.com/office/officeart/2005/8/layout/process5"/>
    <dgm:cxn modelId="{40DD2978-F9FE-3D41-84B9-8806D3D104E4}" type="presParOf" srcId="{B2C2FF71-E3DD-BE46-AA7F-C4FEC5CC9058}" destId="{F49AD561-08A9-3043-8EF6-FE7AC5B703A2}" srcOrd="6" destOrd="0" presId="urn:microsoft.com/office/officeart/2005/8/layout/process5"/>
    <dgm:cxn modelId="{865DCD18-7D8E-9347-8B7B-D584CD2DBF02}" type="presParOf" srcId="{B2C2FF71-E3DD-BE46-AA7F-C4FEC5CC9058}" destId="{A2FB95FA-FECD-7244-9A92-7B958D42209F}" srcOrd="7" destOrd="0" presId="urn:microsoft.com/office/officeart/2005/8/layout/process5"/>
    <dgm:cxn modelId="{A57F8259-0B93-F346-B567-F2359F278367}" type="presParOf" srcId="{A2FB95FA-FECD-7244-9A92-7B958D42209F}" destId="{643EEA10-94FD-5446-B6CC-3FEA64BF2654}" srcOrd="0" destOrd="0" presId="urn:microsoft.com/office/officeart/2005/8/layout/process5"/>
    <dgm:cxn modelId="{C696472A-7D67-6845-A247-E84CC9AFFEAE}" type="presParOf" srcId="{B2C2FF71-E3DD-BE46-AA7F-C4FEC5CC9058}" destId="{7618C5A4-20FF-CA49-9F95-54A0729477D8}" srcOrd="8" destOrd="0" presId="urn:microsoft.com/office/officeart/2005/8/layout/process5"/>
    <dgm:cxn modelId="{CD4133B8-EA27-DB4D-8D1F-719C3518666E}" type="presParOf" srcId="{B2C2FF71-E3DD-BE46-AA7F-C4FEC5CC9058}" destId="{09B6B706-BBD4-D549-9FD2-B6500D669343}" srcOrd="9" destOrd="0" presId="urn:microsoft.com/office/officeart/2005/8/layout/process5"/>
    <dgm:cxn modelId="{ABFC1632-9D7E-984E-ADED-47D15E513B1D}" type="presParOf" srcId="{09B6B706-BBD4-D549-9FD2-B6500D669343}" destId="{18F0DF5A-AAC1-D94F-9BE7-A55E9D946C0E}" srcOrd="0" destOrd="0" presId="urn:microsoft.com/office/officeart/2005/8/layout/process5"/>
    <dgm:cxn modelId="{7C263066-9C6A-2E48-A79D-9D92BD6471DB}" type="presParOf" srcId="{B2C2FF71-E3DD-BE46-AA7F-C4FEC5CC9058}" destId="{61685297-EC24-9647-97DA-16AF51096599}" srcOrd="10" destOrd="0" presId="urn:microsoft.com/office/officeart/2005/8/layout/process5"/>
    <dgm:cxn modelId="{B255F57B-DC8C-864D-8409-B178F45FFB4A}" type="presParOf" srcId="{B2C2FF71-E3DD-BE46-AA7F-C4FEC5CC9058}" destId="{FDF88077-42CA-9E4E-A0FD-52D0DEED26B1}" srcOrd="11" destOrd="0" presId="urn:microsoft.com/office/officeart/2005/8/layout/process5"/>
    <dgm:cxn modelId="{6C5794C5-98AD-B74D-B498-9BBF8BE059BB}" type="presParOf" srcId="{FDF88077-42CA-9E4E-A0FD-52D0DEED26B1}" destId="{944E2223-568B-2143-BD83-33DD23E71BA2}" srcOrd="0" destOrd="0" presId="urn:microsoft.com/office/officeart/2005/8/layout/process5"/>
    <dgm:cxn modelId="{00AA32A4-09AA-794B-8A55-8577995B7B43}" type="presParOf" srcId="{B2C2FF71-E3DD-BE46-AA7F-C4FEC5CC9058}" destId="{DB0A3AB9-2A17-5847-B834-B82D6337C50E}" srcOrd="12" destOrd="0" presId="urn:microsoft.com/office/officeart/2005/8/layout/process5"/>
    <dgm:cxn modelId="{FE317A69-9E10-5A47-8929-1DCA77D9E2A1}" type="presParOf" srcId="{B2C2FF71-E3DD-BE46-AA7F-C4FEC5CC9058}" destId="{CDBF8B03-7F10-C446-82CD-AA3D79085062}" srcOrd="13" destOrd="0" presId="urn:microsoft.com/office/officeart/2005/8/layout/process5"/>
    <dgm:cxn modelId="{34DCE648-91DC-BA41-A925-CECC9885CE96}" type="presParOf" srcId="{CDBF8B03-7F10-C446-82CD-AA3D79085062}" destId="{CEB0FF8C-7215-1741-B26F-D3CEBD8622E0}" srcOrd="0" destOrd="0" presId="urn:microsoft.com/office/officeart/2005/8/layout/process5"/>
    <dgm:cxn modelId="{ABB5C0C5-8260-0940-9B41-CA1E0F94B545}" type="presParOf" srcId="{B2C2FF71-E3DD-BE46-AA7F-C4FEC5CC9058}" destId="{18764864-1A5C-664F-9654-790BCEF376C8}" srcOrd="14" destOrd="0" presId="urn:microsoft.com/office/officeart/2005/8/layout/process5"/>
    <dgm:cxn modelId="{C26CB90B-3FB2-F14B-861A-927E3889CA0B}" type="presParOf" srcId="{B2C2FF71-E3DD-BE46-AA7F-C4FEC5CC9058}" destId="{BAFE198D-BD46-DD41-A079-B62FAAF42C1B}" srcOrd="15" destOrd="0" presId="urn:microsoft.com/office/officeart/2005/8/layout/process5"/>
    <dgm:cxn modelId="{42F33258-2AEA-6B41-B77B-F009F309076C}" type="presParOf" srcId="{BAFE198D-BD46-DD41-A079-B62FAAF42C1B}" destId="{40265036-0279-E241-BA9B-93C46542980F}" srcOrd="0" destOrd="0" presId="urn:microsoft.com/office/officeart/2005/8/layout/process5"/>
    <dgm:cxn modelId="{E5F89726-1C10-544F-B680-55AB0ABD0836}" type="presParOf" srcId="{B2C2FF71-E3DD-BE46-AA7F-C4FEC5CC9058}" destId="{6833AB5C-0B61-9947-AEB5-5E5DAEC2965C}" srcOrd="16" destOrd="0" presId="urn:microsoft.com/office/officeart/2005/8/layout/process5"/>
    <dgm:cxn modelId="{C06CCD3C-7608-584D-80EB-C7ABDA59E1C3}" type="presParOf" srcId="{B2C2FF71-E3DD-BE46-AA7F-C4FEC5CC9058}" destId="{80386675-CCDE-0444-A917-64B81423C8C6}" srcOrd="17" destOrd="0" presId="urn:microsoft.com/office/officeart/2005/8/layout/process5"/>
    <dgm:cxn modelId="{B86F5810-A8FF-7F49-B0A0-DC98D9745C00}" type="presParOf" srcId="{80386675-CCDE-0444-A917-64B81423C8C6}" destId="{5CC27066-57DC-2F4C-BEE9-F8C76BABDE6B}" srcOrd="0" destOrd="0" presId="urn:microsoft.com/office/officeart/2005/8/layout/process5"/>
    <dgm:cxn modelId="{EECEA1E4-F412-4B4F-AD70-332F0224B364}" type="presParOf" srcId="{B2C2FF71-E3DD-BE46-AA7F-C4FEC5CC9058}" destId="{DF9A6B63-5160-7349-8473-F2B1E54F51DF}" srcOrd="18" destOrd="0" presId="urn:microsoft.com/office/officeart/2005/8/layout/process5"/>
    <dgm:cxn modelId="{379172D2-34CD-8144-9F7D-4F1A5F3AC6C6}" type="presParOf" srcId="{B2C2FF71-E3DD-BE46-AA7F-C4FEC5CC9058}" destId="{F67092CF-D088-8141-9A46-23614AE8EE8F}" srcOrd="19" destOrd="0" presId="urn:microsoft.com/office/officeart/2005/8/layout/process5"/>
    <dgm:cxn modelId="{B38F3901-4775-1547-B543-16512B53EE6C}" type="presParOf" srcId="{F67092CF-D088-8141-9A46-23614AE8EE8F}" destId="{1AE0EB18-EE02-6240-B2C0-4541018EDE0F}" srcOrd="0" destOrd="0" presId="urn:microsoft.com/office/officeart/2005/8/layout/process5"/>
    <dgm:cxn modelId="{B63B50D8-CA4E-1A4B-B828-5FEFF7AE1A4F}" type="presParOf" srcId="{B2C2FF71-E3DD-BE46-AA7F-C4FEC5CC9058}" destId="{98A89FD5-C7E0-8C4B-8470-D7DDCA7F6888}" srcOrd="20" destOrd="0" presId="urn:microsoft.com/office/officeart/2005/8/layout/process5"/>
    <dgm:cxn modelId="{7377DFAF-23B8-FE4F-8A80-BE18FFD19FA1}" type="presParOf" srcId="{B2C2FF71-E3DD-BE46-AA7F-C4FEC5CC9058}" destId="{FF0FF79C-F602-7347-B3AB-F400500B9748}" srcOrd="21" destOrd="0" presId="urn:microsoft.com/office/officeart/2005/8/layout/process5"/>
    <dgm:cxn modelId="{6E119A38-C69D-774C-92B8-40CC20EBF58C}" type="presParOf" srcId="{FF0FF79C-F602-7347-B3AB-F400500B9748}" destId="{870E35AA-BD56-DF4F-AD1C-20AED3BE9EA1}" srcOrd="0" destOrd="0" presId="urn:microsoft.com/office/officeart/2005/8/layout/process5"/>
    <dgm:cxn modelId="{DF4CDD2C-4E55-584E-A984-F97AD6787442}" type="presParOf" srcId="{B2C2FF71-E3DD-BE46-AA7F-C4FEC5CC9058}" destId="{471A782A-73D4-2D49-8443-057C717E4528}" srcOrd="22" destOrd="0" presId="urn:microsoft.com/office/officeart/2005/8/layout/process5"/>
    <dgm:cxn modelId="{A21983A6-4540-6F42-A93A-70CB1C926945}" type="presParOf" srcId="{B2C2FF71-E3DD-BE46-AA7F-C4FEC5CC9058}" destId="{7985688E-1A26-3F41-BE71-89109C2D01CF}" srcOrd="23" destOrd="0" presId="urn:microsoft.com/office/officeart/2005/8/layout/process5"/>
    <dgm:cxn modelId="{E219994C-4F03-E94F-B67C-8760F8D2DA54}" type="presParOf" srcId="{7985688E-1A26-3F41-BE71-89109C2D01CF}" destId="{802BB717-CB54-0D4A-8AB4-E84AC44B5593}" srcOrd="0" destOrd="0" presId="urn:microsoft.com/office/officeart/2005/8/layout/process5"/>
    <dgm:cxn modelId="{A5D443D1-4072-3C47-BD89-9943F68FFC2D}" type="presParOf" srcId="{B2C2FF71-E3DD-BE46-AA7F-C4FEC5CC9058}" destId="{E688E4A6-B740-9140-9E50-A02D700CC4EA}" srcOrd="24" destOrd="0" presId="urn:microsoft.com/office/officeart/2005/8/layout/process5"/>
    <dgm:cxn modelId="{6076365B-7F95-0A43-AE82-94EAAEEC10C1}" type="presParOf" srcId="{B2C2FF71-E3DD-BE46-AA7F-C4FEC5CC9058}" destId="{B4803BE9-AA66-DD49-900A-85DDF42F400C}" srcOrd="25" destOrd="0" presId="urn:microsoft.com/office/officeart/2005/8/layout/process5"/>
    <dgm:cxn modelId="{9F11FA83-DC89-2748-BC75-BACB40276144}" type="presParOf" srcId="{B4803BE9-AA66-DD49-900A-85DDF42F400C}" destId="{81ADCABF-1942-BA4E-9BC0-738E22CD776D}" srcOrd="0" destOrd="0" presId="urn:microsoft.com/office/officeart/2005/8/layout/process5"/>
    <dgm:cxn modelId="{6D78BA2F-5DB9-5641-9103-517529A4EB54}" type="presParOf" srcId="{B2C2FF71-E3DD-BE46-AA7F-C4FEC5CC9058}" destId="{A0FD7271-9B97-DD40-BBF5-4C0001B9C50B}" srcOrd="26" destOrd="0" presId="urn:microsoft.com/office/officeart/2005/8/layout/process5"/>
    <dgm:cxn modelId="{78A90251-58D9-1845-8917-CE346AFD7B63}" type="presParOf" srcId="{B2C2FF71-E3DD-BE46-AA7F-C4FEC5CC9058}" destId="{0FA212FA-3B75-B04E-A73F-1B08C2A70E33}" srcOrd="27" destOrd="0" presId="urn:microsoft.com/office/officeart/2005/8/layout/process5"/>
    <dgm:cxn modelId="{E61465AD-6053-404E-AAC8-C13081C2AAD0}" type="presParOf" srcId="{0FA212FA-3B75-B04E-A73F-1B08C2A70E33}" destId="{9A8C9A62-879B-DD44-9B82-5F33A19C68F3}" srcOrd="0" destOrd="0" presId="urn:microsoft.com/office/officeart/2005/8/layout/process5"/>
    <dgm:cxn modelId="{85078A88-F998-584D-8536-C4E970C8E5ED}" type="presParOf" srcId="{B2C2FF71-E3DD-BE46-AA7F-C4FEC5CC9058}" destId="{FDEF358F-58D6-2541-8AF6-452819DF4C09}" srcOrd="28" destOrd="0" presId="urn:microsoft.com/office/officeart/2005/8/layout/process5"/>
    <dgm:cxn modelId="{670D8081-B8A4-5442-A863-6F7BC53A209A}" type="presParOf" srcId="{B2C2FF71-E3DD-BE46-AA7F-C4FEC5CC9058}" destId="{F1511E1B-DB1E-0942-B94C-8E9BBB372177}" srcOrd="29" destOrd="0" presId="urn:microsoft.com/office/officeart/2005/8/layout/process5"/>
    <dgm:cxn modelId="{8FAB691B-C723-664B-8186-90DD8801EBBC}" type="presParOf" srcId="{F1511E1B-DB1E-0942-B94C-8E9BBB372177}" destId="{4BD785AC-260B-B741-9664-AE71106318CE}" srcOrd="0" destOrd="0" presId="urn:microsoft.com/office/officeart/2005/8/layout/process5"/>
    <dgm:cxn modelId="{BF34CFF9-7E5D-C441-9622-5E496009AD90}" type="presParOf" srcId="{B2C2FF71-E3DD-BE46-AA7F-C4FEC5CC9058}" destId="{C3DCE33D-AC3E-444D-A40C-077C93C680C1}" srcOrd="30" destOrd="0" presId="urn:microsoft.com/office/officeart/2005/8/layout/process5"/>
    <dgm:cxn modelId="{D7404DBE-FDC9-5742-B9C0-BA30A6908EBE}" type="presParOf" srcId="{B2C2FF71-E3DD-BE46-AA7F-C4FEC5CC9058}" destId="{899CB666-3D8E-BB4A-9C14-86DB867DD009}" srcOrd="31" destOrd="0" presId="urn:microsoft.com/office/officeart/2005/8/layout/process5"/>
    <dgm:cxn modelId="{C7F45641-9350-9D4A-A076-92E4577BB244}" type="presParOf" srcId="{899CB666-3D8E-BB4A-9C14-86DB867DD009}" destId="{E6378D9F-8783-554F-AEAE-F894754F2C12}" srcOrd="0" destOrd="0" presId="urn:microsoft.com/office/officeart/2005/8/layout/process5"/>
    <dgm:cxn modelId="{D7733905-B77A-1846-A790-156B7CE255C9}" type="presParOf" srcId="{B2C2FF71-E3DD-BE46-AA7F-C4FEC5CC9058}" destId="{01C32DCE-4E15-8F4C-8FEF-CD867ECF232A}" srcOrd="32" destOrd="0" presId="urn:microsoft.com/office/officeart/2005/8/layout/process5"/>
    <dgm:cxn modelId="{1E905934-FD18-5E47-A2DE-16D854822648}" type="presParOf" srcId="{B2C2FF71-E3DD-BE46-AA7F-C4FEC5CC9058}" destId="{6B8841DE-4E8F-EA43-A2D1-F9BDF508FE44}" srcOrd="33" destOrd="0" presId="urn:microsoft.com/office/officeart/2005/8/layout/process5"/>
    <dgm:cxn modelId="{6515073D-3D9C-2147-AA94-2A636ADF60DF}" type="presParOf" srcId="{6B8841DE-4E8F-EA43-A2D1-F9BDF508FE44}" destId="{70C12D23-C899-834B-B3B9-5AAA07ED80EF}" srcOrd="0" destOrd="0" presId="urn:microsoft.com/office/officeart/2005/8/layout/process5"/>
    <dgm:cxn modelId="{1E827C68-993E-0244-AA49-D52D535C17B0}" type="presParOf" srcId="{B2C2FF71-E3DD-BE46-AA7F-C4FEC5CC9058}" destId="{DB264A7F-27EF-694B-8C1C-9582B970290E}" srcOrd="34" destOrd="0" presId="urn:microsoft.com/office/officeart/2005/8/layout/process5"/>
    <dgm:cxn modelId="{3C578C19-8CC8-C149-9A7A-C5F3BF2EC4DE}" type="presParOf" srcId="{B2C2FF71-E3DD-BE46-AA7F-C4FEC5CC9058}" destId="{3AE2F62C-7AE8-3241-826F-62DABC73DCB1}" srcOrd="35" destOrd="0" presId="urn:microsoft.com/office/officeart/2005/8/layout/process5"/>
    <dgm:cxn modelId="{D3D9B5A1-0362-214C-8637-72DAE263ECDD}" type="presParOf" srcId="{3AE2F62C-7AE8-3241-826F-62DABC73DCB1}" destId="{FA6AA6F6-A5D1-EB43-BCE6-8CC698790B76}" srcOrd="0" destOrd="0" presId="urn:microsoft.com/office/officeart/2005/8/layout/process5"/>
    <dgm:cxn modelId="{7EB5947B-2FD0-B440-B597-683FC7F36629}" type="presParOf" srcId="{B2C2FF71-E3DD-BE46-AA7F-C4FEC5CC9058}" destId="{323972F2-1930-5747-97C9-2F1D79BBC7FE}" srcOrd="36" destOrd="0" presId="urn:microsoft.com/office/officeart/2005/8/layout/process5"/>
    <dgm:cxn modelId="{F1D581D7-B7E1-F14C-9A81-550E910490CF}" type="presParOf" srcId="{B2C2FF71-E3DD-BE46-AA7F-C4FEC5CC9058}" destId="{2CE18F1F-9F29-F24D-928E-3F08659AA511}" srcOrd="37" destOrd="0" presId="urn:microsoft.com/office/officeart/2005/8/layout/process5"/>
    <dgm:cxn modelId="{232BF60F-DA74-BF41-A86E-04B50052C426}" type="presParOf" srcId="{2CE18F1F-9F29-F24D-928E-3F08659AA511}" destId="{633659ED-EAD9-A040-ADFA-C04261373CBF}" srcOrd="0" destOrd="0" presId="urn:microsoft.com/office/officeart/2005/8/layout/process5"/>
    <dgm:cxn modelId="{088BA6B0-4180-914A-B948-1D21DDE16D1F}" type="presParOf" srcId="{B2C2FF71-E3DD-BE46-AA7F-C4FEC5CC9058}" destId="{53A000E9-5EC8-2D40-98FB-6970D50AC688}" srcOrd="38"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817F3-9BA3-BE43-A960-44CB4ADA4959}">
      <dsp:nvSpPr>
        <dsp:cNvPr id="0" name=""/>
        <dsp:cNvSpPr/>
      </dsp:nvSpPr>
      <dsp:spPr>
        <a:xfrm>
          <a:off x="0" y="587850"/>
          <a:ext cx="1441106" cy="86466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t>1. Healthcare and Medical Imaging</a:t>
          </a:r>
          <a:endParaRPr lang="en-US" sz="700" kern="1200" dirty="0"/>
        </a:p>
      </dsp:txBody>
      <dsp:txXfrm>
        <a:off x="25325" y="613175"/>
        <a:ext cx="1390456" cy="814014"/>
      </dsp:txXfrm>
    </dsp:sp>
    <dsp:sp modelId="{CE309C30-90EB-4644-B248-87DC3F6268C4}">
      <dsp:nvSpPr>
        <dsp:cNvPr id="0" name=""/>
        <dsp:cNvSpPr/>
      </dsp:nvSpPr>
      <dsp:spPr>
        <a:xfrm>
          <a:off x="1567924" y="841485"/>
          <a:ext cx="305514" cy="35739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67924" y="912964"/>
        <a:ext cx="213860" cy="214436"/>
      </dsp:txXfrm>
    </dsp:sp>
    <dsp:sp modelId="{0C6BEFB6-5EAE-7C40-AE46-E15DC6717A60}">
      <dsp:nvSpPr>
        <dsp:cNvPr id="0" name=""/>
        <dsp:cNvSpPr/>
      </dsp:nvSpPr>
      <dsp:spPr>
        <a:xfrm>
          <a:off x="2017549" y="587850"/>
          <a:ext cx="1441106" cy="864664"/>
        </a:xfrm>
        <a:prstGeom prst="roundRect">
          <a:avLst>
            <a:gd name="adj" fmla="val 10000"/>
          </a:avLst>
        </a:prstGeom>
        <a:solidFill>
          <a:schemeClr val="accent2">
            <a:hueOff val="-148295"/>
            <a:satOff val="583"/>
            <a:lumOff val="-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t>Faster Diagnoses</a:t>
          </a:r>
          <a:r>
            <a:rPr lang="en-US" sz="700" kern="1200" dirty="0"/>
            <a:t>: Image classifiers can analyze medical images (like X-rays, MRIs, and CT scans) more quickly than humans, helping doctors make faster diagnoses.</a:t>
          </a:r>
        </a:p>
      </dsp:txBody>
      <dsp:txXfrm>
        <a:off x="2042874" y="613175"/>
        <a:ext cx="1390456" cy="814014"/>
      </dsp:txXfrm>
    </dsp:sp>
    <dsp:sp modelId="{66D83707-70CB-8242-ABFD-4256DC4A1CFA}">
      <dsp:nvSpPr>
        <dsp:cNvPr id="0" name=""/>
        <dsp:cNvSpPr/>
      </dsp:nvSpPr>
      <dsp:spPr>
        <a:xfrm>
          <a:off x="3585473" y="841485"/>
          <a:ext cx="305514" cy="357394"/>
        </a:xfrm>
        <a:prstGeom prst="rightArrow">
          <a:avLst>
            <a:gd name="adj1" fmla="val 60000"/>
            <a:gd name="adj2" fmla="val 50000"/>
          </a:avLst>
        </a:prstGeom>
        <a:solidFill>
          <a:schemeClr val="accent2">
            <a:hueOff val="-156100"/>
            <a:satOff val="614"/>
            <a:lumOff val="-1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5473" y="912964"/>
        <a:ext cx="213860" cy="214436"/>
      </dsp:txXfrm>
    </dsp:sp>
    <dsp:sp modelId="{B7F244E0-7419-9545-AC6D-01BD30975993}">
      <dsp:nvSpPr>
        <dsp:cNvPr id="0" name=""/>
        <dsp:cNvSpPr/>
      </dsp:nvSpPr>
      <dsp:spPr>
        <a:xfrm>
          <a:off x="4035098" y="587850"/>
          <a:ext cx="1441106" cy="864664"/>
        </a:xfrm>
        <a:prstGeom prst="roundRect">
          <a:avLst>
            <a:gd name="adj" fmla="val 10000"/>
          </a:avLst>
        </a:prstGeom>
        <a:solidFill>
          <a:schemeClr val="accent2">
            <a:hueOff val="-296589"/>
            <a:satOff val="1166"/>
            <a:lumOff val="-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t>Improved Accuracy</a:t>
          </a:r>
          <a:r>
            <a:rPr lang="en-US" sz="700" kern="1200" dirty="0"/>
            <a:t>: Advanced models can help detect subtle anomalies or early signs of diseases (e.g., cancer) that might be missed by human eyes.</a:t>
          </a:r>
        </a:p>
      </dsp:txBody>
      <dsp:txXfrm>
        <a:off x="4060423" y="613175"/>
        <a:ext cx="1390456" cy="814014"/>
      </dsp:txXfrm>
    </dsp:sp>
    <dsp:sp modelId="{0E7617D1-6B3C-6C45-8124-029769B5B468}">
      <dsp:nvSpPr>
        <dsp:cNvPr id="0" name=""/>
        <dsp:cNvSpPr/>
      </dsp:nvSpPr>
      <dsp:spPr>
        <a:xfrm>
          <a:off x="5603023" y="841485"/>
          <a:ext cx="305514" cy="357394"/>
        </a:xfrm>
        <a:prstGeom prst="rightArrow">
          <a:avLst>
            <a:gd name="adj1" fmla="val 60000"/>
            <a:gd name="adj2" fmla="val 50000"/>
          </a:avLst>
        </a:prstGeom>
        <a:solidFill>
          <a:schemeClr val="accent2">
            <a:hueOff val="-312199"/>
            <a:satOff val="1227"/>
            <a:lumOff val="-33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03023" y="912964"/>
        <a:ext cx="213860" cy="214436"/>
      </dsp:txXfrm>
    </dsp:sp>
    <dsp:sp modelId="{36365E59-34C1-8041-B1A3-BE53057DE0E2}">
      <dsp:nvSpPr>
        <dsp:cNvPr id="0" name=""/>
        <dsp:cNvSpPr/>
      </dsp:nvSpPr>
      <dsp:spPr>
        <a:xfrm>
          <a:off x="6052648" y="587850"/>
          <a:ext cx="1441106" cy="864664"/>
        </a:xfrm>
        <a:prstGeom prst="roundRect">
          <a:avLst>
            <a:gd name="adj" fmla="val 10000"/>
          </a:avLst>
        </a:prstGeom>
        <a:solidFill>
          <a:schemeClr val="accent2">
            <a:hueOff val="-444884"/>
            <a:satOff val="1749"/>
            <a:lumOff val="-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t>Personalized Medicine</a:t>
          </a:r>
          <a:r>
            <a:rPr lang="en-US" sz="700" kern="1200" dirty="0"/>
            <a:t>: Image classifiers could assist in tailoring treatments to individuals by analyzing their medical imaging data and predicting outcomes.</a:t>
          </a:r>
        </a:p>
      </dsp:txBody>
      <dsp:txXfrm>
        <a:off x="6077973" y="613175"/>
        <a:ext cx="1390456" cy="814014"/>
      </dsp:txXfrm>
    </dsp:sp>
    <dsp:sp modelId="{CAC08849-3F65-794D-A7B5-CA09DB720F6F}">
      <dsp:nvSpPr>
        <dsp:cNvPr id="0" name=""/>
        <dsp:cNvSpPr/>
      </dsp:nvSpPr>
      <dsp:spPr>
        <a:xfrm>
          <a:off x="7620572" y="841485"/>
          <a:ext cx="305514" cy="357394"/>
        </a:xfrm>
        <a:prstGeom prst="rightArrow">
          <a:avLst>
            <a:gd name="adj1" fmla="val 60000"/>
            <a:gd name="adj2" fmla="val 50000"/>
          </a:avLst>
        </a:prstGeom>
        <a:solidFill>
          <a:schemeClr val="accent2">
            <a:hueOff val="-468299"/>
            <a:satOff val="1841"/>
            <a:lumOff val="-49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20572" y="912964"/>
        <a:ext cx="213860" cy="214436"/>
      </dsp:txXfrm>
    </dsp:sp>
    <dsp:sp modelId="{5191E376-125B-0B42-ABA7-D3D8D8D2B907}">
      <dsp:nvSpPr>
        <dsp:cNvPr id="0" name=""/>
        <dsp:cNvSpPr/>
      </dsp:nvSpPr>
      <dsp:spPr>
        <a:xfrm>
          <a:off x="8070197" y="587850"/>
          <a:ext cx="1441106" cy="864664"/>
        </a:xfrm>
        <a:prstGeom prst="roundRect">
          <a:avLst>
            <a:gd name="adj" fmla="val 10000"/>
          </a:avLst>
        </a:prstGeom>
        <a:solidFill>
          <a:schemeClr val="accent2">
            <a:hueOff val="-593178"/>
            <a:satOff val="2332"/>
            <a:lumOff val="-62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2. Autonomous Vehicles</a:t>
          </a:r>
          <a:endParaRPr lang="en-US" sz="700" kern="1200"/>
        </a:p>
      </dsp:txBody>
      <dsp:txXfrm>
        <a:off x="8095522" y="613175"/>
        <a:ext cx="1390456" cy="814014"/>
      </dsp:txXfrm>
    </dsp:sp>
    <dsp:sp modelId="{2FD81280-F19F-3F49-A31E-C9B19BD8D605}">
      <dsp:nvSpPr>
        <dsp:cNvPr id="0" name=""/>
        <dsp:cNvSpPr/>
      </dsp:nvSpPr>
      <dsp:spPr>
        <a:xfrm>
          <a:off x="9638121" y="841485"/>
          <a:ext cx="305514" cy="357394"/>
        </a:xfrm>
        <a:prstGeom prst="rightArrow">
          <a:avLst>
            <a:gd name="adj1" fmla="val 60000"/>
            <a:gd name="adj2" fmla="val 50000"/>
          </a:avLst>
        </a:prstGeom>
        <a:solidFill>
          <a:schemeClr val="accent2">
            <a:hueOff val="-624398"/>
            <a:satOff val="2455"/>
            <a:lumOff val="-66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638121" y="912964"/>
        <a:ext cx="213860" cy="214436"/>
      </dsp:txXfrm>
    </dsp:sp>
    <dsp:sp modelId="{3400BF3F-6FBB-2946-BB22-F081766BEDEB}">
      <dsp:nvSpPr>
        <dsp:cNvPr id="0" name=""/>
        <dsp:cNvSpPr/>
      </dsp:nvSpPr>
      <dsp:spPr>
        <a:xfrm>
          <a:off x="10087747" y="587850"/>
          <a:ext cx="1441106" cy="864664"/>
        </a:xfrm>
        <a:prstGeom prst="roundRect">
          <a:avLst>
            <a:gd name="adj" fmla="val 10000"/>
          </a:avLst>
        </a:prstGeom>
        <a:solidFill>
          <a:schemeClr val="accent2">
            <a:hueOff val="-741473"/>
            <a:satOff val="2915"/>
            <a:lumOff val="-78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t>Improved Object Recognition</a:t>
          </a:r>
          <a:r>
            <a:rPr lang="en-US" sz="700" kern="1200" dirty="0"/>
            <a:t>: Future image classifiers will help autonomous vehicles better understand and interpret their surroundings, improving safety and navigation.</a:t>
          </a:r>
        </a:p>
      </dsp:txBody>
      <dsp:txXfrm>
        <a:off x="10113072" y="613175"/>
        <a:ext cx="1390456" cy="814014"/>
      </dsp:txXfrm>
    </dsp:sp>
    <dsp:sp modelId="{6FE2F331-5349-8F4D-A4E4-32E77F7D5B30}">
      <dsp:nvSpPr>
        <dsp:cNvPr id="0" name=""/>
        <dsp:cNvSpPr/>
      </dsp:nvSpPr>
      <dsp:spPr>
        <a:xfrm rot="5400000">
          <a:off x="10655543" y="1553392"/>
          <a:ext cx="305514" cy="357394"/>
        </a:xfrm>
        <a:prstGeom prst="rightArrow">
          <a:avLst>
            <a:gd name="adj1" fmla="val 60000"/>
            <a:gd name="adj2" fmla="val 50000"/>
          </a:avLst>
        </a:prstGeom>
        <a:solidFill>
          <a:schemeClr val="accent2">
            <a:hueOff val="-780498"/>
            <a:satOff val="3068"/>
            <a:lumOff val="-82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5400000">
        <a:off x="10701082" y="1579332"/>
        <a:ext cx="214436" cy="213860"/>
      </dsp:txXfrm>
    </dsp:sp>
    <dsp:sp modelId="{D1148085-C104-C849-956A-8C1ACBCB77A6}">
      <dsp:nvSpPr>
        <dsp:cNvPr id="0" name=""/>
        <dsp:cNvSpPr/>
      </dsp:nvSpPr>
      <dsp:spPr>
        <a:xfrm>
          <a:off x="10087747" y="2028957"/>
          <a:ext cx="1441106" cy="864664"/>
        </a:xfrm>
        <a:prstGeom prst="roundRect">
          <a:avLst>
            <a:gd name="adj" fmla="val 10000"/>
          </a:avLst>
        </a:prstGeom>
        <a:solidFill>
          <a:schemeClr val="accent2">
            <a:hueOff val="-889768"/>
            <a:satOff val="3498"/>
            <a:lumOff val="-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t>Enhanced Decision-Making</a:t>
          </a:r>
          <a:r>
            <a:rPr lang="en-US" sz="700" kern="1200" dirty="0"/>
            <a:t>: Advanced models will allow cars to make faster and more accurate decisions in real-time, such as identifying pedestrians, vehicles, road signs, and obstacles.</a:t>
          </a:r>
        </a:p>
      </dsp:txBody>
      <dsp:txXfrm>
        <a:off x="10113072" y="2054282"/>
        <a:ext cx="1390456" cy="814014"/>
      </dsp:txXfrm>
    </dsp:sp>
    <dsp:sp modelId="{2E66429A-5803-584E-9B00-16AF40C4E524}">
      <dsp:nvSpPr>
        <dsp:cNvPr id="0" name=""/>
        <dsp:cNvSpPr/>
      </dsp:nvSpPr>
      <dsp:spPr>
        <a:xfrm rot="10800000">
          <a:off x="9655415" y="2282592"/>
          <a:ext cx="305514" cy="357394"/>
        </a:xfrm>
        <a:prstGeom prst="rightArrow">
          <a:avLst>
            <a:gd name="adj1" fmla="val 60000"/>
            <a:gd name="adj2" fmla="val 50000"/>
          </a:avLst>
        </a:prstGeom>
        <a:solidFill>
          <a:schemeClr val="accent2">
            <a:hueOff val="-936597"/>
            <a:satOff val="3682"/>
            <a:lumOff val="-99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9747069" y="2354071"/>
        <a:ext cx="213860" cy="214436"/>
      </dsp:txXfrm>
    </dsp:sp>
    <dsp:sp modelId="{6FCFDD0D-043B-2E4C-B0B3-BB7DB03A8560}">
      <dsp:nvSpPr>
        <dsp:cNvPr id="0" name=""/>
        <dsp:cNvSpPr/>
      </dsp:nvSpPr>
      <dsp:spPr>
        <a:xfrm>
          <a:off x="8070197" y="2028957"/>
          <a:ext cx="1441106" cy="864664"/>
        </a:xfrm>
        <a:prstGeom prst="roundRect">
          <a:avLst>
            <a:gd name="adj" fmla="val 10000"/>
          </a:avLst>
        </a:prstGeom>
        <a:solidFill>
          <a:schemeClr val="accent2">
            <a:hueOff val="-1038062"/>
            <a:satOff val="4081"/>
            <a:lumOff val="-109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Accident Prevention</a:t>
          </a:r>
          <a:r>
            <a:rPr lang="en-US" sz="700" kern="1200"/>
            <a:t>: By continuously improving image classification models, autonomous vehicles can anticipate and avoid dangerous situations more effectively.</a:t>
          </a:r>
        </a:p>
      </dsp:txBody>
      <dsp:txXfrm>
        <a:off x="8095522" y="2054282"/>
        <a:ext cx="1390456" cy="814014"/>
      </dsp:txXfrm>
    </dsp:sp>
    <dsp:sp modelId="{1EA5D20D-A9E5-D741-B773-82FC7803161E}">
      <dsp:nvSpPr>
        <dsp:cNvPr id="0" name=""/>
        <dsp:cNvSpPr/>
      </dsp:nvSpPr>
      <dsp:spPr>
        <a:xfrm rot="10800000">
          <a:off x="7637865" y="2282592"/>
          <a:ext cx="305514" cy="357394"/>
        </a:xfrm>
        <a:prstGeom prst="rightArrow">
          <a:avLst>
            <a:gd name="adj1" fmla="val 60000"/>
            <a:gd name="adj2" fmla="val 50000"/>
          </a:avLst>
        </a:prstGeom>
        <a:solidFill>
          <a:schemeClr val="accent2">
            <a:hueOff val="-1092697"/>
            <a:satOff val="4295"/>
            <a:lumOff val="-115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7729519" y="2354071"/>
        <a:ext cx="213860" cy="214436"/>
      </dsp:txXfrm>
    </dsp:sp>
    <dsp:sp modelId="{9C03ACAA-57BC-B844-8383-CD6E7B785408}">
      <dsp:nvSpPr>
        <dsp:cNvPr id="0" name=""/>
        <dsp:cNvSpPr/>
      </dsp:nvSpPr>
      <dsp:spPr>
        <a:xfrm>
          <a:off x="6052648" y="2028957"/>
          <a:ext cx="1441106" cy="864664"/>
        </a:xfrm>
        <a:prstGeom prst="roundRect">
          <a:avLst>
            <a:gd name="adj" fmla="val 10000"/>
          </a:avLst>
        </a:prstGeom>
        <a:solidFill>
          <a:schemeClr val="accent2">
            <a:hueOff val="-1186357"/>
            <a:satOff val="4664"/>
            <a:lumOff val="-1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3. Security and Surveillance</a:t>
          </a:r>
          <a:endParaRPr lang="en-US" sz="700" kern="1200"/>
        </a:p>
      </dsp:txBody>
      <dsp:txXfrm>
        <a:off x="6077973" y="2054282"/>
        <a:ext cx="1390456" cy="814014"/>
      </dsp:txXfrm>
    </dsp:sp>
    <dsp:sp modelId="{E98483D0-7DCC-0640-AF78-81C45697125F}">
      <dsp:nvSpPr>
        <dsp:cNvPr id="0" name=""/>
        <dsp:cNvSpPr/>
      </dsp:nvSpPr>
      <dsp:spPr>
        <a:xfrm rot="10800000">
          <a:off x="5620316" y="2282592"/>
          <a:ext cx="305514" cy="357394"/>
        </a:xfrm>
        <a:prstGeom prst="rightArrow">
          <a:avLst>
            <a:gd name="adj1" fmla="val 60000"/>
            <a:gd name="adj2" fmla="val 50000"/>
          </a:avLst>
        </a:prstGeom>
        <a:solidFill>
          <a:schemeClr val="accent2">
            <a:hueOff val="-1248797"/>
            <a:satOff val="4909"/>
            <a:lumOff val="-132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5711970" y="2354071"/>
        <a:ext cx="213860" cy="214436"/>
      </dsp:txXfrm>
    </dsp:sp>
    <dsp:sp modelId="{AA8AAFA1-5428-4F42-B721-F1C70DBD59ED}">
      <dsp:nvSpPr>
        <dsp:cNvPr id="0" name=""/>
        <dsp:cNvSpPr/>
      </dsp:nvSpPr>
      <dsp:spPr>
        <a:xfrm>
          <a:off x="4035098" y="2028957"/>
          <a:ext cx="1441106" cy="864664"/>
        </a:xfrm>
        <a:prstGeom prst="roundRect">
          <a:avLst>
            <a:gd name="adj" fmla="val 10000"/>
          </a:avLst>
        </a:prstGeom>
        <a:solidFill>
          <a:schemeClr val="accent2">
            <a:hueOff val="-1334651"/>
            <a:satOff val="5247"/>
            <a:lumOff val="-1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Anomaly Detection</a:t>
          </a:r>
          <a:r>
            <a:rPr lang="en-US" sz="700" kern="1200"/>
            <a:t>: Image classifiers will enhance surveillance systems by automatically identifying unusual behavior, unauthorized access, or suspicious objects in real-time.</a:t>
          </a:r>
        </a:p>
      </dsp:txBody>
      <dsp:txXfrm>
        <a:off x="4060423" y="2054282"/>
        <a:ext cx="1390456" cy="814014"/>
      </dsp:txXfrm>
    </dsp:sp>
    <dsp:sp modelId="{BE214FC4-1BF3-1D4F-960D-FF2AD52E14FA}">
      <dsp:nvSpPr>
        <dsp:cNvPr id="0" name=""/>
        <dsp:cNvSpPr/>
      </dsp:nvSpPr>
      <dsp:spPr>
        <a:xfrm rot="10800000">
          <a:off x="3602766" y="2282592"/>
          <a:ext cx="305514" cy="357394"/>
        </a:xfrm>
        <a:prstGeom prst="rightArrow">
          <a:avLst>
            <a:gd name="adj1" fmla="val 60000"/>
            <a:gd name="adj2" fmla="val 50000"/>
          </a:avLst>
        </a:prstGeom>
        <a:solidFill>
          <a:schemeClr val="accent2">
            <a:hueOff val="-1404896"/>
            <a:satOff val="5523"/>
            <a:lumOff val="-148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3694420" y="2354071"/>
        <a:ext cx="213860" cy="214436"/>
      </dsp:txXfrm>
    </dsp:sp>
    <dsp:sp modelId="{E596F8E4-5A7C-984F-9044-DEA7D91B36AF}">
      <dsp:nvSpPr>
        <dsp:cNvPr id="0" name=""/>
        <dsp:cNvSpPr/>
      </dsp:nvSpPr>
      <dsp:spPr>
        <a:xfrm>
          <a:off x="2017549" y="2028957"/>
          <a:ext cx="1441106" cy="864664"/>
        </a:xfrm>
        <a:prstGeom prst="roundRect">
          <a:avLst>
            <a:gd name="adj" fmla="val 10000"/>
          </a:avLst>
        </a:prstGeom>
        <a:solidFill>
          <a:schemeClr val="accent2">
            <a:hueOff val="-1482946"/>
            <a:satOff val="5830"/>
            <a:lumOff val="-156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Facial Recognition</a:t>
          </a:r>
          <a:r>
            <a:rPr lang="en-US" sz="700" kern="1200"/>
            <a:t>: As classifiers improve, facial recognition systems will become more reliable and secure, helping in law enforcement and other security applications.</a:t>
          </a:r>
        </a:p>
      </dsp:txBody>
      <dsp:txXfrm>
        <a:off x="2042874" y="2054282"/>
        <a:ext cx="1390456" cy="814014"/>
      </dsp:txXfrm>
    </dsp:sp>
    <dsp:sp modelId="{74EE9E55-188C-994B-950F-7ECB785827E3}">
      <dsp:nvSpPr>
        <dsp:cNvPr id="0" name=""/>
        <dsp:cNvSpPr/>
      </dsp:nvSpPr>
      <dsp:spPr>
        <a:xfrm rot="10800000">
          <a:off x="1585217" y="2282592"/>
          <a:ext cx="305514" cy="357394"/>
        </a:xfrm>
        <a:prstGeom prst="rightArrow">
          <a:avLst>
            <a:gd name="adj1" fmla="val 60000"/>
            <a:gd name="adj2" fmla="val 50000"/>
          </a:avLst>
        </a:prstGeom>
        <a:solidFill>
          <a:schemeClr val="accent2">
            <a:hueOff val="-1560996"/>
            <a:satOff val="6136"/>
            <a:lumOff val="-16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1676871" y="2354071"/>
        <a:ext cx="213860" cy="214436"/>
      </dsp:txXfrm>
    </dsp:sp>
    <dsp:sp modelId="{540D1B19-D53A-2E4D-8590-6564B4AE3356}">
      <dsp:nvSpPr>
        <dsp:cNvPr id="0" name=""/>
        <dsp:cNvSpPr/>
      </dsp:nvSpPr>
      <dsp:spPr>
        <a:xfrm>
          <a:off x="0" y="2028957"/>
          <a:ext cx="1441106" cy="864664"/>
        </a:xfrm>
        <a:prstGeom prst="roundRect">
          <a:avLst>
            <a:gd name="adj" fmla="val 10000"/>
          </a:avLst>
        </a:prstGeom>
        <a:solidFill>
          <a:schemeClr val="accent2">
            <a:hueOff val="-1631241"/>
            <a:satOff val="6412"/>
            <a:lumOff val="-172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Real-Time Threat Detection</a:t>
          </a:r>
          <a:r>
            <a:rPr lang="en-US" sz="700" kern="1200"/>
            <a:t>: Future classifiers can process security footage and detect threats, potentially preventing crimes or identifying individuals of interest faster.</a:t>
          </a:r>
        </a:p>
      </dsp:txBody>
      <dsp:txXfrm>
        <a:off x="25325" y="2054282"/>
        <a:ext cx="1390456" cy="814014"/>
      </dsp:txXfrm>
    </dsp:sp>
    <dsp:sp modelId="{AAA2E427-E443-AF43-B3FE-BE01EBCBCACA}">
      <dsp:nvSpPr>
        <dsp:cNvPr id="0" name=""/>
        <dsp:cNvSpPr/>
      </dsp:nvSpPr>
      <dsp:spPr>
        <a:xfrm rot="5400000">
          <a:off x="567796" y="2994499"/>
          <a:ext cx="305514" cy="357394"/>
        </a:xfrm>
        <a:prstGeom prst="rightArrow">
          <a:avLst>
            <a:gd name="adj1" fmla="val 60000"/>
            <a:gd name="adj2" fmla="val 50000"/>
          </a:avLst>
        </a:prstGeom>
        <a:solidFill>
          <a:schemeClr val="accent2">
            <a:hueOff val="-1717095"/>
            <a:satOff val="6750"/>
            <a:lumOff val="-181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5400000">
        <a:off x="613335" y="3020439"/>
        <a:ext cx="214436" cy="213860"/>
      </dsp:txXfrm>
    </dsp:sp>
    <dsp:sp modelId="{1391E73B-703D-8A41-A6D4-9FB86EC4240A}">
      <dsp:nvSpPr>
        <dsp:cNvPr id="0" name=""/>
        <dsp:cNvSpPr/>
      </dsp:nvSpPr>
      <dsp:spPr>
        <a:xfrm>
          <a:off x="0" y="3470064"/>
          <a:ext cx="1441106" cy="864664"/>
        </a:xfrm>
        <a:prstGeom prst="roundRect">
          <a:avLst>
            <a:gd name="adj" fmla="val 10000"/>
          </a:avLst>
        </a:prstGeom>
        <a:solidFill>
          <a:schemeClr val="accent2">
            <a:hueOff val="-1779535"/>
            <a:satOff val="6995"/>
            <a:lumOff val="-1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4. Agriculture and Environmental Monitoring</a:t>
          </a:r>
          <a:endParaRPr lang="en-US" sz="700" kern="1200"/>
        </a:p>
      </dsp:txBody>
      <dsp:txXfrm>
        <a:off x="25325" y="3495389"/>
        <a:ext cx="1390456" cy="814014"/>
      </dsp:txXfrm>
    </dsp:sp>
    <dsp:sp modelId="{59D0CC74-52CE-2A4B-93B6-3140CBD9920F}">
      <dsp:nvSpPr>
        <dsp:cNvPr id="0" name=""/>
        <dsp:cNvSpPr/>
      </dsp:nvSpPr>
      <dsp:spPr>
        <a:xfrm>
          <a:off x="1567924" y="3723699"/>
          <a:ext cx="305514" cy="357394"/>
        </a:xfrm>
        <a:prstGeom prst="rightArrow">
          <a:avLst>
            <a:gd name="adj1" fmla="val 60000"/>
            <a:gd name="adj2" fmla="val 50000"/>
          </a:avLst>
        </a:prstGeom>
        <a:solidFill>
          <a:schemeClr val="accent2">
            <a:hueOff val="-1873195"/>
            <a:satOff val="7364"/>
            <a:lumOff val="-198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567924" y="3795178"/>
        <a:ext cx="213860" cy="214436"/>
      </dsp:txXfrm>
    </dsp:sp>
    <dsp:sp modelId="{B0A8D97B-520B-4C41-BC26-B38B0A7EEBF3}">
      <dsp:nvSpPr>
        <dsp:cNvPr id="0" name=""/>
        <dsp:cNvSpPr/>
      </dsp:nvSpPr>
      <dsp:spPr>
        <a:xfrm>
          <a:off x="2017549" y="3470064"/>
          <a:ext cx="1441106" cy="864664"/>
        </a:xfrm>
        <a:prstGeom prst="roundRect">
          <a:avLst>
            <a:gd name="adj" fmla="val 10000"/>
          </a:avLst>
        </a:prstGeom>
        <a:solidFill>
          <a:schemeClr val="accent2">
            <a:hueOff val="-1927830"/>
            <a:satOff val="7578"/>
            <a:lumOff val="-2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Crop Health Monitoring</a:t>
          </a:r>
          <a:r>
            <a:rPr lang="en-US" sz="700" kern="1200"/>
            <a:t>: Image classifiers can be used to monitor crop health, detect diseases, or identify nutrient deficiencies, enabling precision agriculture and better crop management.</a:t>
          </a:r>
        </a:p>
      </dsp:txBody>
      <dsp:txXfrm>
        <a:off x="2042874" y="3495389"/>
        <a:ext cx="1390456" cy="814014"/>
      </dsp:txXfrm>
    </dsp:sp>
    <dsp:sp modelId="{5F6F6C25-47FF-704A-B88A-78D29309DE7C}">
      <dsp:nvSpPr>
        <dsp:cNvPr id="0" name=""/>
        <dsp:cNvSpPr/>
      </dsp:nvSpPr>
      <dsp:spPr>
        <a:xfrm>
          <a:off x="3585473" y="3723699"/>
          <a:ext cx="305514" cy="357394"/>
        </a:xfrm>
        <a:prstGeom prst="rightArrow">
          <a:avLst>
            <a:gd name="adj1" fmla="val 60000"/>
            <a:gd name="adj2" fmla="val 50000"/>
          </a:avLst>
        </a:prstGeom>
        <a:solidFill>
          <a:schemeClr val="accent2">
            <a:hueOff val="-2029295"/>
            <a:satOff val="7977"/>
            <a:lumOff val="-214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585473" y="3795178"/>
        <a:ext cx="213860" cy="214436"/>
      </dsp:txXfrm>
    </dsp:sp>
    <dsp:sp modelId="{77ED79AE-A8A1-F34F-83D7-D42924B5EC01}">
      <dsp:nvSpPr>
        <dsp:cNvPr id="0" name=""/>
        <dsp:cNvSpPr/>
      </dsp:nvSpPr>
      <dsp:spPr>
        <a:xfrm>
          <a:off x="4035098" y="3470064"/>
          <a:ext cx="1441106" cy="864664"/>
        </a:xfrm>
        <a:prstGeom prst="roundRect">
          <a:avLst>
            <a:gd name="adj" fmla="val 10000"/>
          </a:avLst>
        </a:prstGeom>
        <a:solidFill>
          <a:schemeClr val="accent2">
            <a:hueOff val="-2076124"/>
            <a:satOff val="8161"/>
            <a:lumOff val="-21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Wildlife and Conservation</a:t>
          </a:r>
          <a:r>
            <a:rPr lang="en-US" sz="700" kern="1200"/>
            <a:t>: Automated systems can classify species from camera trap images, helping researchers study wildlife populations and biodiversity without manual identification.</a:t>
          </a:r>
        </a:p>
      </dsp:txBody>
      <dsp:txXfrm>
        <a:off x="4060423" y="3495389"/>
        <a:ext cx="1390456" cy="814014"/>
      </dsp:txXfrm>
    </dsp:sp>
    <dsp:sp modelId="{C802806A-6931-2E42-A139-5FC77C42DF5B}">
      <dsp:nvSpPr>
        <dsp:cNvPr id="0" name=""/>
        <dsp:cNvSpPr/>
      </dsp:nvSpPr>
      <dsp:spPr>
        <a:xfrm>
          <a:off x="5603023" y="3723699"/>
          <a:ext cx="305514" cy="357394"/>
        </a:xfrm>
        <a:prstGeom prst="rightArrow">
          <a:avLst>
            <a:gd name="adj1" fmla="val 60000"/>
            <a:gd name="adj2" fmla="val 50000"/>
          </a:avLst>
        </a:prstGeom>
        <a:solidFill>
          <a:schemeClr val="accent2">
            <a:hueOff val="-2185394"/>
            <a:satOff val="8591"/>
            <a:lumOff val="-231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03023" y="3795178"/>
        <a:ext cx="213860" cy="214436"/>
      </dsp:txXfrm>
    </dsp:sp>
    <dsp:sp modelId="{CCAB8647-2C3D-9E4F-85DA-861FCDC33E3A}">
      <dsp:nvSpPr>
        <dsp:cNvPr id="0" name=""/>
        <dsp:cNvSpPr/>
      </dsp:nvSpPr>
      <dsp:spPr>
        <a:xfrm>
          <a:off x="6052648" y="3470064"/>
          <a:ext cx="1441106" cy="864664"/>
        </a:xfrm>
        <a:prstGeom prst="roundRect">
          <a:avLst>
            <a:gd name="adj" fmla="val 10000"/>
          </a:avLst>
        </a:prstGeom>
        <a:solidFill>
          <a:schemeClr val="accent2">
            <a:hueOff val="-2224419"/>
            <a:satOff val="874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Environmental Monitoring</a:t>
          </a:r>
          <a:r>
            <a:rPr lang="en-US" sz="700" kern="1200"/>
            <a:t>: Image models can be used for satellite and drone imagery analysis, helping to track deforestation, land use, and climate change impacts over time.</a:t>
          </a:r>
        </a:p>
      </dsp:txBody>
      <dsp:txXfrm>
        <a:off x="6077973" y="3495389"/>
        <a:ext cx="1390456" cy="814014"/>
      </dsp:txXfrm>
    </dsp:sp>
    <dsp:sp modelId="{E55FF587-3FEF-0A43-88BF-CC079B6445C8}">
      <dsp:nvSpPr>
        <dsp:cNvPr id="0" name=""/>
        <dsp:cNvSpPr/>
      </dsp:nvSpPr>
      <dsp:spPr>
        <a:xfrm>
          <a:off x="7620572" y="3723699"/>
          <a:ext cx="305514" cy="357394"/>
        </a:xfrm>
        <a:prstGeom prst="rightArrow">
          <a:avLst>
            <a:gd name="adj1" fmla="val 60000"/>
            <a:gd name="adj2" fmla="val 50000"/>
          </a:avLst>
        </a:prstGeom>
        <a:solidFill>
          <a:schemeClr val="accent2">
            <a:hueOff val="-2341494"/>
            <a:satOff val="9204"/>
            <a:lumOff val="-247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620572" y="3795178"/>
        <a:ext cx="213860" cy="214436"/>
      </dsp:txXfrm>
    </dsp:sp>
    <dsp:sp modelId="{3BC5581E-3109-5F41-B320-86AEAB61F0B8}">
      <dsp:nvSpPr>
        <dsp:cNvPr id="0" name=""/>
        <dsp:cNvSpPr/>
      </dsp:nvSpPr>
      <dsp:spPr>
        <a:xfrm>
          <a:off x="8070197" y="3470064"/>
          <a:ext cx="1441106" cy="864664"/>
        </a:xfrm>
        <a:prstGeom prst="roundRect">
          <a:avLst>
            <a:gd name="adj" fmla="val 10000"/>
          </a:avLst>
        </a:prstGeom>
        <a:solidFill>
          <a:schemeClr val="accent2">
            <a:hueOff val="-2372713"/>
            <a:satOff val="9327"/>
            <a:lumOff val="-251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5. Manufacturing and Quality Control</a:t>
          </a:r>
          <a:endParaRPr lang="en-US" sz="700" kern="1200"/>
        </a:p>
      </dsp:txBody>
      <dsp:txXfrm>
        <a:off x="8095522" y="3495389"/>
        <a:ext cx="1390456" cy="814014"/>
      </dsp:txXfrm>
    </dsp:sp>
    <dsp:sp modelId="{42A278EB-8838-DC4D-9A41-3F824C8613B5}">
      <dsp:nvSpPr>
        <dsp:cNvPr id="0" name=""/>
        <dsp:cNvSpPr/>
      </dsp:nvSpPr>
      <dsp:spPr>
        <a:xfrm>
          <a:off x="9638121" y="3723699"/>
          <a:ext cx="305514" cy="357394"/>
        </a:xfrm>
        <a:prstGeom prst="rightArrow">
          <a:avLst>
            <a:gd name="adj1" fmla="val 60000"/>
            <a:gd name="adj2" fmla="val 50000"/>
          </a:avLst>
        </a:prstGeom>
        <a:solidFill>
          <a:schemeClr val="accent2">
            <a:hueOff val="-2497593"/>
            <a:satOff val="9818"/>
            <a:lumOff val="-264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638121" y="3795178"/>
        <a:ext cx="213860" cy="214436"/>
      </dsp:txXfrm>
    </dsp:sp>
    <dsp:sp modelId="{457B218E-EF23-3E49-8780-F32E545734DB}">
      <dsp:nvSpPr>
        <dsp:cNvPr id="0" name=""/>
        <dsp:cNvSpPr/>
      </dsp:nvSpPr>
      <dsp:spPr>
        <a:xfrm>
          <a:off x="10087747" y="3470064"/>
          <a:ext cx="1441106" cy="864664"/>
        </a:xfrm>
        <a:prstGeom prst="roundRect">
          <a:avLst>
            <a:gd name="adj" fmla="val 10000"/>
          </a:avLst>
        </a:prstGeom>
        <a:solidFill>
          <a:schemeClr val="accent2">
            <a:hueOff val="-2521008"/>
            <a:satOff val="9910"/>
            <a:lumOff val="-26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Automated Quality Inspection</a:t>
          </a:r>
          <a:r>
            <a:rPr lang="en-US" sz="700" kern="1200"/>
            <a:t>: Future classifiers will be able to detect defects in products or machinery, ensuring higher quality standards and reducing the need for human inspection.</a:t>
          </a:r>
        </a:p>
      </dsp:txBody>
      <dsp:txXfrm>
        <a:off x="10113072" y="3495389"/>
        <a:ext cx="1390456" cy="814014"/>
      </dsp:txXfrm>
    </dsp:sp>
    <dsp:sp modelId="{6C7D0F6B-CE71-1846-BD89-A5AEFBDAC25F}">
      <dsp:nvSpPr>
        <dsp:cNvPr id="0" name=""/>
        <dsp:cNvSpPr/>
      </dsp:nvSpPr>
      <dsp:spPr>
        <a:xfrm rot="5400000">
          <a:off x="10655543" y="4435605"/>
          <a:ext cx="305514" cy="357394"/>
        </a:xfrm>
        <a:prstGeom prst="rightArrow">
          <a:avLst>
            <a:gd name="adj1" fmla="val 60000"/>
            <a:gd name="adj2" fmla="val 50000"/>
          </a:avLst>
        </a:prstGeom>
        <a:solidFill>
          <a:schemeClr val="accent2">
            <a:hueOff val="-2653693"/>
            <a:satOff val="10432"/>
            <a:lumOff val="-280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5400000">
        <a:off x="10701082" y="4461545"/>
        <a:ext cx="214436" cy="213860"/>
      </dsp:txXfrm>
    </dsp:sp>
    <dsp:sp modelId="{5A05B8C3-F722-B048-AEAA-E6E227D50AE0}">
      <dsp:nvSpPr>
        <dsp:cNvPr id="0" name=""/>
        <dsp:cNvSpPr/>
      </dsp:nvSpPr>
      <dsp:spPr>
        <a:xfrm>
          <a:off x="10087747" y="4911171"/>
          <a:ext cx="1441106" cy="864664"/>
        </a:xfrm>
        <a:prstGeom prst="roundRect">
          <a:avLst>
            <a:gd name="adj" fmla="val 10000"/>
          </a:avLst>
        </a:prstGeom>
        <a:solidFill>
          <a:schemeClr val="accent2">
            <a:hueOff val="-2669303"/>
            <a:satOff val="10493"/>
            <a:lumOff val="-2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Predictive Maintenance</a:t>
          </a:r>
          <a:r>
            <a:rPr lang="en-US" sz="700" kern="1200"/>
            <a:t>: By analyzing images of equipment, classifiers can predict when a machine is likely to fail, allowing companies to perform maintenance before problems arise.</a:t>
          </a:r>
        </a:p>
      </dsp:txBody>
      <dsp:txXfrm>
        <a:off x="10113072" y="4936496"/>
        <a:ext cx="1390456" cy="814014"/>
      </dsp:txXfrm>
    </dsp:sp>
    <dsp:sp modelId="{3D12F3EC-422B-F448-9D97-33B04BA83D5C}">
      <dsp:nvSpPr>
        <dsp:cNvPr id="0" name=""/>
        <dsp:cNvSpPr/>
      </dsp:nvSpPr>
      <dsp:spPr>
        <a:xfrm rot="10800000">
          <a:off x="9655415" y="5164805"/>
          <a:ext cx="305514" cy="357394"/>
        </a:xfrm>
        <a:prstGeom prst="rightArrow">
          <a:avLst>
            <a:gd name="adj1" fmla="val 60000"/>
            <a:gd name="adj2" fmla="val 50000"/>
          </a:avLst>
        </a:prstGeom>
        <a:solidFill>
          <a:schemeClr val="accent2">
            <a:hueOff val="-2809792"/>
            <a:satOff val="11045"/>
            <a:lumOff val="-297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9747069" y="5236284"/>
        <a:ext cx="213860" cy="214436"/>
      </dsp:txXfrm>
    </dsp:sp>
    <dsp:sp modelId="{667F2E57-A3C8-2740-903A-AE15902BDE65}">
      <dsp:nvSpPr>
        <dsp:cNvPr id="0" name=""/>
        <dsp:cNvSpPr/>
      </dsp:nvSpPr>
      <dsp:spPr>
        <a:xfrm>
          <a:off x="8070197" y="4911171"/>
          <a:ext cx="1441106" cy="864664"/>
        </a:xfrm>
        <a:prstGeom prst="roundRect">
          <a:avLst>
            <a:gd name="adj" fmla="val 10000"/>
          </a:avLst>
        </a:prstGeom>
        <a:solidFill>
          <a:schemeClr val="accent2">
            <a:hueOff val="-2817597"/>
            <a:satOff val="11076"/>
            <a:lumOff val="-2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6. Augmented Reality (AR) and Virtual Reality (VR)</a:t>
          </a:r>
          <a:endParaRPr lang="en-US" sz="700" kern="1200"/>
        </a:p>
      </dsp:txBody>
      <dsp:txXfrm>
        <a:off x="8095522" y="4936496"/>
        <a:ext cx="1390456" cy="814014"/>
      </dsp:txXfrm>
    </dsp:sp>
    <dsp:sp modelId="{EEE63680-B365-CF4A-B471-2B923E004008}">
      <dsp:nvSpPr>
        <dsp:cNvPr id="0" name=""/>
        <dsp:cNvSpPr/>
      </dsp:nvSpPr>
      <dsp:spPr>
        <a:xfrm rot="10800000">
          <a:off x="7637865" y="5164805"/>
          <a:ext cx="305514" cy="357394"/>
        </a:xfrm>
        <a:prstGeom prst="rightArrow">
          <a:avLst>
            <a:gd name="adj1" fmla="val 60000"/>
            <a:gd name="adj2" fmla="val 50000"/>
          </a:avLst>
        </a:prstGeom>
        <a:solidFill>
          <a:schemeClr val="accent2">
            <a:hueOff val="-2965892"/>
            <a:satOff val="11659"/>
            <a:lumOff val="-313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7729519" y="5236284"/>
        <a:ext cx="213860" cy="214436"/>
      </dsp:txXfrm>
    </dsp:sp>
    <dsp:sp modelId="{55592B44-15A0-074C-A778-831E121FABE8}">
      <dsp:nvSpPr>
        <dsp:cNvPr id="0" name=""/>
        <dsp:cNvSpPr/>
      </dsp:nvSpPr>
      <dsp:spPr>
        <a:xfrm>
          <a:off x="6052648" y="4911171"/>
          <a:ext cx="1441106" cy="864664"/>
        </a:xfrm>
        <a:prstGeom prst="roundRect">
          <a:avLst>
            <a:gd name="adj" fmla="val 10000"/>
          </a:avLst>
        </a:prstGeom>
        <a:solidFill>
          <a:schemeClr val="accent2">
            <a:hueOff val="-2965892"/>
            <a:satOff val="11659"/>
            <a:lumOff val="-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Real-Time Object Identification</a:t>
          </a:r>
          <a:r>
            <a:rPr lang="en-US" sz="700" kern="1200"/>
            <a:t>: In AR, image classifiers will enable real-time object recognition, improving the interaction between the physical and digital worlds.</a:t>
          </a:r>
        </a:p>
      </dsp:txBody>
      <dsp:txXfrm>
        <a:off x="6077973" y="4936496"/>
        <a:ext cx="1390456" cy="8140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212951-4C0D-E241-8A9B-9D385841D597}">
      <dsp:nvSpPr>
        <dsp:cNvPr id="0" name=""/>
        <dsp:cNvSpPr/>
      </dsp:nvSpPr>
      <dsp:spPr>
        <a:xfrm>
          <a:off x="296700" y="1561"/>
          <a:ext cx="1570452" cy="942271"/>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t>Enhanced User Experiences</a:t>
          </a:r>
          <a:r>
            <a:rPr lang="en-US" sz="700" kern="1200" dirty="0"/>
            <a:t>: Image classification in VR environments can create more immersive and interactive experiences, such as recognizing gestures or detecting objects in the virtual space.</a:t>
          </a:r>
        </a:p>
      </dsp:txBody>
      <dsp:txXfrm>
        <a:off x="324298" y="29159"/>
        <a:ext cx="1515256" cy="887075"/>
      </dsp:txXfrm>
    </dsp:sp>
    <dsp:sp modelId="{E918AA2D-2A8B-AE42-B619-60099F30BDB6}">
      <dsp:nvSpPr>
        <dsp:cNvPr id="0" name=""/>
        <dsp:cNvSpPr/>
      </dsp:nvSpPr>
      <dsp:spPr>
        <a:xfrm>
          <a:off x="2005352" y="277961"/>
          <a:ext cx="332935" cy="389472"/>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005352" y="355855"/>
        <a:ext cx="233055" cy="233684"/>
      </dsp:txXfrm>
    </dsp:sp>
    <dsp:sp modelId="{D37F0879-9C79-5B4D-B745-99C1EC09C332}">
      <dsp:nvSpPr>
        <dsp:cNvPr id="0" name=""/>
        <dsp:cNvSpPr/>
      </dsp:nvSpPr>
      <dsp:spPr>
        <a:xfrm>
          <a:off x="2495333" y="1561"/>
          <a:ext cx="1570452" cy="942271"/>
        </a:xfrm>
        <a:prstGeom prst="roundRect">
          <a:avLst>
            <a:gd name="adj" fmla="val 10000"/>
          </a:avLst>
        </a:prstGeom>
        <a:solidFill>
          <a:schemeClr val="accent2">
            <a:hueOff val="-156100"/>
            <a:satOff val="614"/>
            <a:lumOff val="-1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7. E-Commerce and Retail</a:t>
          </a:r>
          <a:endParaRPr lang="en-US" sz="700" kern="1200"/>
        </a:p>
      </dsp:txBody>
      <dsp:txXfrm>
        <a:off x="2522931" y="29159"/>
        <a:ext cx="1515256" cy="887075"/>
      </dsp:txXfrm>
    </dsp:sp>
    <dsp:sp modelId="{7466DE10-66D8-F84E-91EC-F35C6C2729F0}">
      <dsp:nvSpPr>
        <dsp:cNvPr id="0" name=""/>
        <dsp:cNvSpPr/>
      </dsp:nvSpPr>
      <dsp:spPr>
        <a:xfrm>
          <a:off x="4203984" y="277961"/>
          <a:ext cx="332935" cy="389472"/>
        </a:xfrm>
        <a:prstGeom prst="rightArrow">
          <a:avLst>
            <a:gd name="adj1" fmla="val 60000"/>
            <a:gd name="adj2" fmla="val 50000"/>
          </a:avLst>
        </a:prstGeom>
        <a:solidFill>
          <a:schemeClr val="accent2">
            <a:hueOff val="-164772"/>
            <a:satOff val="648"/>
            <a:lumOff val="-17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203984" y="355855"/>
        <a:ext cx="233055" cy="233684"/>
      </dsp:txXfrm>
    </dsp:sp>
    <dsp:sp modelId="{86BBE0AB-0772-8E4A-B406-361C4714F553}">
      <dsp:nvSpPr>
        <dsp:cNvPr id="0" name=""/>
        <dsp:cNvSpPr/>
      </dsp:nvSpPr>
      <dsp:spPr>
        <a:xfrm>
          <a:off x="4693965" y="1561"/>
          <a:ext cx="1570452" cy="942271"/>
        </a:xfrm>
        <a:prstGeom prst="roundRect">
          <a:avLst>
            <a:gd name="adj" fmla="val 10000"/>
          </a:avLst>
        </a:prstGeom>
        <a:solidFill>
          <a:schemeClr val="accent2">
            <a:hueOff val="-312199"/>
            <a:satOff val="1227"/>
            <a:lumOff val="-3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Visual Search</a:t>
          </a:r>
          <a:r>
            <a:rPr lang="en-US" sz="700" kern="1200"/>
            <a:t>: Image classifiers will enable better visual search capabilities, allowing users to search for products by uploading images rather than typing keywords.</a:t>
          </a:r>
        </a:p>
      </dsp:txBody>
      <dsp:txXfrm>
        <a:off x="4721563" y="29159"/>
        <a:ext cx="1515256" cy="887075"/>
      </dsp:txXfrm>
    </dsp:sp>
    <dsp:sp modelId="{2EBE8E45-5C1C-5248-8653-023CD5BE347C}">
      <dsp:nvSpPr>
        <dsp:cNvPr id="0" name=""/>
        <dsp:cNvSpPr/>
      </dsp:nvSpPr>
      <dsp:spPr>
        <a:xfrm>
          <a:off x="6402617" y="277961"/>
          <a:ext cx="332935" cy="389472"/>
        </a:xfrm>
        <a:prstGeom prst="rightArrow">
          <a:avLst>
            <a:gd name="adj1" fmla="val 60000"/>
            <a:gd name="adj2" fmla="val 50000"/>
          </a:avLst>
        </a:prstGeom>
        <a:solidFill>
          <a:schemeClr val="accent2">
            <a:hueOff val="-329544"/>
            <a:satOff val="1295"/>
            <a:lumOff val="-34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402617" y="355855"/>
        <a:ext cx="233055" cy="233684"/>
      </dsp:txXfrm>
    </dsp:sp>
    <dsp:sp modelId="{F49AD561-08A9-3043-8EF6-FE7AC5B703A2}">
      <dsp:nvSpPr>
        <dsp:cNvPr id="0" name=""/>
        <dsp:cNvSpPr/>
      </dsp:nvSpPr>
      <dsp:spPr>
        <a:xfrm>
          <a:off x="6892598" y="1561"/>
          <a:ext cx="1570452" cy="942271"/>
        </a:xfrm>
        <a:prstGeom prst="roundRect">
          <a:avLst>
            <a:gd name="adj" fmla="val 10000"/>
          </a:avLst>
        </a:prstGeom>
        <a:solidFill>
          <a:schemeClr val="accent2">
            <a:hueOff val="-468299"/>
            <a:satOff val="1841"/>
            <a:lumOff val="-49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Automated Inventory Management</a:t>
          </a:r>
          <a:r>
            <a:rPr lang="en-US" sz="700" kern="1200"/>
            <a:t>: In retail, classifiers can help track inventory levels by analyzing images of stock shelves, ensuring that shelves are always well-stocked.</a:t>
          </a:r>
        </a:p>
      </dsp:txBody>
      <dsp:txXfrm>
        <a:off x="6920196" y="29159"/>
        <a:ext cx="1515256" cy="887075"/>
      </dsp:txXfrm>
    </dsp:sp>
    <dsp:sp modelId="{A2FB95FA-FECD-7244-9A92-7B958D42209F}">
      <dsp:nvSpPr>
        <dsp:cNvPr id="0" name=""/>
        <dsp:cNvSpPr/>
      </dsp:nvSpPr>
      <dsp:spPr>
        <a:xfrm>
          <a:off x="8601250" y="277961"/>
          <a:ext cx="332935" cy="389472"/>
        </a:xfrm>
        <a:prstGeom prst="rightArrow">
          <a:avLst>
            <a:gd name="adj1" fmla="val 60000"/>
            <a:gd name="adj2" fmla="val 50000"/>
          </a:avLst>
        </a:prstGeom>
        <a:solidFill>
          <a:schemeClr val="accent2">
            <a:hueOff val="-494315"/>
            <a:satOff val="1943"/>
            <a:lumOff val="-52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8601250" y="355855"/>
        <a:ext cx="233055" cy="233684"/>
      </dsp:txXfrm>
    </dsp:sp>
    <dsp:sp modelId="{7618C5A4-20FF-CA49-9F95-54A0729477D8}">
      <dsp:nvSpPr>
        <dsp:cNvPr id="0" name=""/>
        <dsp:cNvSpPr/>
      </dsp:nvSpPr>
      <dsp:spPr>
        <a:xfrm>
          <a:off x="9091231" y="1561"/>
          <a:ext cx="1570452" cy="942271"/>
        </a:xfrm>
        <a:prstGeom prst="roundRect">
          <a:avLst>
            <a:gd name="adj" fmla="val 10000"/>
          </a:avLst>
        </a:prstGeom>
        <a:solidFill>
          <a:schemeClr val="accent2">
            <a:hueOff val="-624398"/>
            <a:satOff val="2455"/>
            <a:lumOff val="-66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Personalized Recommendations</a:t>
          </a:r>
          <a:r>
            <a:rPr lang="en-US" sz="700" kern="1200"/>
            <a:t>: Future image classifiers can analyze customer behavior through images (e.g., uploaded photos) and suggest personalized products based on visual preferences.</a:t>
          </a:r>
        </a:p>
      </dsp:txBody>
      <dsp:txXfrm>
        <a:off x="9118829" y="29159"/>
        <a:ext cx="1515256" cy="887075"/>
      </dsp:txXfrm>
    </dsp:sp>
    <dsp:sp modelId="{09B6B706-BBD4-D549-9FD2-B6500D669343}">
      <dsp:nvSpPr>
        <dsp:cNvPr id="0" name=""/>
        <dsp:cNvSpPr/>
      </dsp:nvSpPr>
      <dsp:spPr>
        <a:xfrm rot="5400000">
          <a:off x="9709989" y="1053764"/>
          <a:ext cx="332935" cy="389472"/>
        </a:xfrm>
        <a:prstGeom prst="rightArrow">
          <a:avLst>
            <a:gd name="adj1" fmla="val 60000"/>
            <a:gd name="adj2" fmla="val 50000"/>
          </a:avLst>
        </a:prstGeom>
        <a:solidFill>
          <a:schemeClr val="accent2">
            <a:hueOff val="-659087"/>
            <a:satOff val="2591"/>
            <a:lumOff val="-69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9759615" y="1082032"/>
        <a:ext cx="233684" cy="233055"/>
      </dsp:txXfrm>
    </dsp:sp>
    <dsp:sp modelId="{61685297-EC24-9647-97DA-16AF51096599}">
      <dsp:nvSpPr>
        <dsp:cNvPr id="0" name=""/>
        <dsp:cNvSpPr/>
      </dsp:nvSpPr>
      <dsp:spPr>
        <a:xfrm>
          <a:off x="9091231" y="1572013"/>
          <a:ext cx="1570452" cy="942271"/>
        </a:xfrm>
        <a:prstGeom prst="roundRect">
          <a:avLst>
            <a:gd name="adj" fmla="val 10000"/>
          </a:avLst>
        </a:prstGeom>
        <a:solidFill>
          <a:schemeClr val="accent2">
            <a:hueOff val="-780498"/>
            <a:satOff val="3068"/>
            <a:lumOff val="-8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8. Accessibility and Assistive Technologies</a:t>
          </a:r>
          <a:endParaRPr lang="en-US" sz="700" kern="1200"/>
        </a:p>
      </dsp:txBody>
      <dsp:txXfrm>
        <a:off x="9118829" y="1599611"/>
        <a:ext cx="1515256" cy="887075"/>
      </dsp:txXfrm>
    </dsp:sp>
    <dsp:sp modelId="{FDF88077-42CA-9E4E-A0FD-52D0DEED26B1}">
      <dsp:nvSpPr>
        <dsp:cNvPr id="0" name=""/>
        <dsp:cNvSpPr/>
      </dsp:nvSpPr>
      <dsp:spPr>
        <a:xfrm rot="10800000">
          <a:off x="8620096" y="1848413"/>
          <a:ext cx="332935" cy="389472"/>
        </a:xfrm>
        <a:prstGeom prst="rightArrow">
          <a:avLst>
            <a:gd name="adj1" fmla="val 60000"/>
            <a:gd name="adj2" fmla="val 50000"/>
          </a:avLst>
        </a:prstGeom>
        <a:solidFill>
          <a:schemeClr val="accent2">
            <a:hueOff val="-823859"/>
            <a:satOff val="3239"/>
            <a:lumOff val="-87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8719976" y="1926307"/>
        <a:ext cx="233055" cy="233684"/>
      </dsp:txXfrm>
    </dsp:sp>
    <dsp:sp modelId="{DB0A3AB9-2A17-5847-B834-B82D6337C50E}">
      <dsp:nvSpPr>
        <dsp:cNvPr id="0" name=""/>
        <dsp:cNvSpPr/>
      </dsp:nvSpPr>
      <dsp:spPr>
        <a:xfrm>
          <a:off x="6892598" y="1572013"/>
          <a:ext cx="1570452" cy="942271"/>
        </a:xfrm>
        <a:prstGeom prst="roundRect">
          <a:avLst>
            <a:gd name="adj" fmla="val 10000"/>
          </a:avLst>
        </a:prstGeom>
        <a:solidFill>
          <a:schemeClr val="accent2">
            <a:hueOff val="-936597"/>
            <a:satOff val="3682"/>
            <a:lumOff val="-99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Aid for the Visually Impaired</a:t>
          </a:r>
          <a:r>
            <a:rPr lang="en-US" sz="700" kern="1200"/>
            <a:t>: Image classifiers can be integrated into assistive technologies, such as smart glasses, to help visually impaired individuals understand their surroundings by describing objects, faces, and scenes in real-time.</a:t>
          </a:r>
        </a:p>
      </dsp:txBody>
      <dsp:txXfrm>
        <a:off x="6920196" y="1599611"/>
        <a:ext cx="1515256" cy="887075"/>
      </dsp:txXfrm>
    </dsp:sp>
    <dsp:sp modelId="{CDBF8B03-7F10-C446-82CD-AA3D79085062}">
      <dsp:nvSpPr>
        <dsp:cNvPr id="0" name=""/>
        <dsp:cNvSpPr/>
      </dsp:nvSpPr>
      <dsp:spPr>
        <a:xfrm rot="10800000">
          <a:off x="6421463" y="1848413"/>
          <a:ext cx="332935" cy="389472"/>
        </a:xfrm>
        <a:prstGeom prst="rightArrow">
          <a:avLst>
            <a:gd name="adj1" fmla="val 60000"/>
            <a:gd name="adj2" fmla="val 50000"/>
          </a:avLst>
        </a:prstGeom>
        <a:solidFill>
          <a:schemeClr val="accent2">
            <a:hueOff val="-988631"/>
            <a:satOff val="3886"/>
            <a:lumOff val="-104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6521343" y="1926307"/>
        <a:ext cx="233055" cy="233684"/>
      </dsp:txXfrm>
    </dsp:sp>
    <dsp:sp modelId="{18764864-1A5C-664F-9654-790BCEF376C8}">
      <dsp:nvSpPr>
        <dsp:cNvPr id="0" name=""/>
        <dsp:cNvSpPr/>
      </dsp:nvSpPr>
      <dsp:spPr>
        <a:xfrm>
          <a:off x="4693965" y="1572013"/>
          <a:ext cx="1570452" cy="942271"/>
        </a:xfrm>
        <a:prstGeom prst="roundRect">
          <a:avLst>
            <a:gd name="adj" fmla="val 10000"/>
          </a:avLst>
        </a:prstGeom>
        <a:solidFill>
          <a:schemeClr val="accent2">
            <a:hueOff val="-1092697"/>
            <a:satOff val="4295"/>
            <a:lumOff val="-115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Improved Human-Computer Interaction</a:t>
          </a:r>
          <a:r>
            <a:rPr lang="en-US" sz="700" kern="1200"/>
            <a:t>: Classifiers can recognize gestures, facial expressions, or objects, allowing for more intuitive and accessible user interfaces.</a:t>
          </a:r>
        </a:p>
      </dsp:txBody>
      <dsp:txXfrm>
        <a:off x="4721563" y="1599611"/>
        <a:ext cx="1515256" cy="887075"/>
      </dsp:txXfrm>
    </dsp:sp>
    <dsp:sp modelId="{BAFE198D-BD46-DD41-A079-B62FAAF42C1B}">
      <dsp:nvSpPr>
        <dsp:cNvPr id="0" name=""/>
        <dsp:cNvSpPr/>
      </dsp:nvSpPr>
      <dsp:spPr>
        <a:xfrm rot="10800000">
          <a:off x="4222830" y="1848413"/>
          <a:ext cx="332935" cy="389472"/>
        </a:xfrm>
        <a:prstGeom prst="rightArrow">
          <a:avLst>
            <a:gd name="adj1" fmla="val 60000"/>
            <a:gd name="adj2" fmla="val 50000"/>
          </a:avLst>
        </a:prstGeom>
        <a:solidFill>
          <a:schemeClr val="accent2">
            <a:hueOff val="-1153402"/>
            <a:satOff val="4534"/>
            <a:lumOff val="-122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4322710" y="1926307"/>
        <a:ext cx="233055" cy="233684"/>
      </dsp:txXfrm>
    </dsp:sp>
    <dsp:sp modelId="{6833AB5C-0B61-9947-AEB5-5E5DAEC2965C}">
      <dsp:nvSpPr>
        <dsp:cNvPr id="0" name=""/>
        <dsp:cNvSpPr/>
      </dsp:nvSpPr>
      <dsp:spPr>
        <a:xfrm>
          <a:off x="2495333" y="1572013"/>
          <a:ext cx="1570452" cy="942271"/>
        </a:xfrm>
        <a:prstGeom prst="roundRect">
          <a:avLst>
            <a:gd name="adj" fmla="val 10000"/>
          </a:avLst>
        </a:prstGeom>
        <a:solidFill>
          <a:schemeClr val="accent2">
            <a:hueOff val="-1248797"/>
            <a:satOff val="4909"/>
            <a:lumOff val="-132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9. Art and Cultural Preservation</a:t>
          </a:r>
          <a:endParaRPr lang="en-US" sz="700" kern="1200"/>
        </a:p>
      </dsp:txBody>
      <dsp:txXfrm>
        <a:off x="2522931" y="1599611"/>
        <a:ext cx="1515256" cy="887075"/>
      </dsp:txXfrm>
    </dsp:sp>
    <dsp:sp modelId="{80386675-CCDE-0444-A917-64B81423C8C6}">
      <dsp:nvSpPr>
        <dsp:cNvPr id="0" name=""/>
        <dsp:cNvSpPr/>
      </dsp:nvSpPr>
      <dsp:spPr>
        <a:xfrm rot="10800000">
          <a:off x="2024197" y="1848413"/>
          <a:ext cx="332935" cy="389472"/>
        </a:xfrm>
        <a:prstGeom prst="rightArrow">
          <a:avLst>
            <a:gd name="adj1" fmla="val 60000"/>
            <a:gd name="adj2" fmla="val 50000"/>
          </a:avLst>
        </a:prstGeom>
        <a:solidFill>
          <a:schemeClr val="accent2">
            <a:hueOff val="-1318174"/>
            <a:satOff val="5182"/>
            <a:lumOff val="-139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2124077" y="1926307"/>
        <a:ext cx="233055" cy="233684"/>
      </dsp:txXfrm>
    </dsp:sp>
    <dsp:sp modelId="{DF9A6B63-5160-7349-8473-F2B1E54F51DF}">
      <dsp:nvSpPr>
        <dsp:cNvPr id="0" name=""/>
        <dsp:cNvSpPr/>
      </dsp:nvSpPr>
      <dsp:spPr>
        <a:xfrm>
          <a:off x="296700" y="1572013"/>
          <a:ext cx="1570452" cy="942271"/>
        </a:xfrm>
        <a:prstGeom prst="roundRect">
          <a:avLst>
            <a:gd name="adj" fmla="val 10000"/>
          </a:avLst>
        </a:prstGeom>
        <a:solidFill>
          <a:schemeClr val="accent2">
            <a:hueOff val="-1404896"/>
            <a:satOff val="5523"/>
            <a:lumOff val="-14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Art Restoration</a:t>
          </a:r>
          <a:r>
            <a:rPr lang="en-US" sz="700" kern="1200"/>
            <a:t>: Image classification models can analyze art and artifacts, detecting patterns of wear or damage that need restoration.</a:t>
          </a:r>
        </a:p>
      </dsp:txBody>
      <dsp:txXfrm>
        <a:off x="324298" y="1599611"/>
        <a:ext cx="1515256" cy="887075"/>
      </dsp:txXfrm>
    </dsp:sp>
    <dsp:sp modelId="{F67092CF-D088-8141-9A46-23614AE8EE8F}">
      <dsp:nvSpPr>
        <dsp:cNvPr id="0" name=""/>
        <dsp:cNvSpPr/>
      </dsp:nvSpPr>
      <dsp:spPr>
        <a:xfrm rot="5400000">
          <a:off x="915458" y="2624216"/>
          <a:ext cx="332935" cy="389472"/>
        </a:xfrm>
        <a:prstGeom prst="rightArrow">
          <a:avLst>
            <a:gd name="adj1" fmla="val 60000"/>
            <a:gd name="adj2" fmla="val 50000"/>
          </a:avLst>
        </a:prstGeom>
        <a:solidFill>
          <a:schemeClr val="accent2">
            <a:hueOff val="-1482946"/>
            <a:satOff val="5830"/>
            <a:lumOff val="-156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965084" y="2652484"/>
        <a:ext cx="233684" cy="233055"/>
      </dsp:txXfrm>
    </dsp:sp>
    <dsp:sp modelId="{98A89FD5-C7E0-8C4B-8470-D7DDCA7F6888}">
      <dsp:nvSpPr>
        <dsp:cNvPr id="0" name=""/>
        <dsp:cNvSpPr/>
      </dsp:nvSpPr>
      <dsp:spPr>
        <a:xfrm>
          <a:off x="296700" y="3142465"/>
          <a:ext cx="1570452" cy="942271"/>
        </a:xfrm>
        <a:prstGeom prst="roundRect">
          <a:avLst>
            <a:gd name="adj" fmla="val 10000"/>
          </a:avLst>
        </a:prstGeom>
        <a:solidFill>
          <a:schemeClr val="accent2">
            <a:hueOff val="-1560996"/>
            <a:satOff val="6136"/>
            <a:lumOff val="-16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Cultural Heritage Digitization</a:t>
          </a:r>
          <a:r>
            <a:rPr lang="en-US" sz="700" kern="1200"/>
            <a:t>: Image models can help preserve cultural heritage by classifying and organizing vast archives of historical photographs, manuscripts, and artifacts.</a:t>
          </a:r>
        </a:p>
      </dsp:txBody>
      <dsp:txXfrm>
        <a:off x="324298" y="3170063"/>
        <a:ext cx="1515256" cy="887075"/>
      </dsp:txXfrm>
    </dsp:sp>
    <dsp:sp modelId="{FF0FF79C-F602-7347-B3AB-F400500B9748}">
      <dsp:nvSpPr>
        <dsp:cNvPr id="0" name=""/>
        <dsp:cNvSpPr/>
      </dsp:nvSpPr>
      <dsp:spPr>
        <a:xfrm>
          <a:off x="2005352" y="3418865"/>
          <a:ext cx="332935" cy="389472"/>
        </a:xfrm>
        <a:prstGeom prst="rightArrow">
          <a:avLst>
            <a:gd name="adj1" fmla="val 60000"/>
            <a:gd name="adj2" fmla="val 50000"/>
          </a:avLst>
        </a:prstGeom>
        <a:solidFill>
          <a:schemeClr val="accent2">
            <a:hueOff val="-1647718"/>
            <a:satOff val="6477"/>
            <a:lumOff val="-174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2005352" y="3496759"/>
        <a:ext cx="233055" cy="233684"/>
      </dsp:txXfrm>
    </dsp:sp>
    <dsp:sp modelId="{471A782A-73D4-2D49-8443-057C717E4528}">
      <dsp:nvSpPr>
        <dsp:cNvPr id="0" name=""/>
        <dsp:cNvSpPr/>
      </dsp:nvSpPr>
      <dsp:spPr>
        <a:xfrm>
          <a:off x="2495333" y="3142465"/>
          <a:ext cx="1570452" cy="942271"/>
        </a:xfrm>
        <a:prstGeom prst="roundRect">
          <a:avLst>
            <a:gd name="adj" fmla="val 10000"/>
          </a:avLst>
        </a:prstGeom>
        <a:solidFill>
          <a:schemeClr val="accent2">
            <a:hueOff val="-1717095"/>
            <a:satOff val="6750"/>
            <a:lumOff val="-18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10. Robotics</a:t>
          </a:r>
          <a:endParaRPr lang="en-US" sz="700" kern="1200"/>
        </a:p>
      </dsp:txBody>
      <dsp:txXfrm>
        <a:off x="2522931" y="3170063"/>
        <a:ext cx="1515256" cy="887075"/>
      </dsp:txXfrm>
    </dsp:sp>
    <dsp:sp modelId="{7985688E-1A26-3F41-BE71-89109C2D01CF}">
      <dsp:nvSpPr>
        <dsp:cNvPr id="0" name=""/>
        <dsp:cNvSpPr/>
      </dsp:nvSpPr>
      <dsp:spPr>
        <a:xfrm>
          <a:off x="4203984" y="3418865"/>
          <a:ext cx="332935" cy="389472"/>
        </a:xfrm>
        <a:prstGeom prst="rightArrow">
          <a:avLst>
            <a:gd name="adj1" fmla="val 60000"/>
            <a:gd name="adj2" fmla="val 50000"/>
          </a:avLst>
        </a:prstGeom>
        <a:solidFill>
          <a:schemeClr val="accent2">
            <a:hueOff val="-1812489"/>
            <a:satOff val="7125"/>
            <a:lumOff val="-191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203984" y="3496759"/>
        <a:ext cx="233055" cy="233684"/>
      </dsp:txXfrm>
    </dsp:sp>
    <dsp:sp modelId="{E688E4A6-B740-9140-9E50-A02D700CC4EA}">
      <dsp:nvSpPr>
        <dsp:cNvPr id="0" name=""/>
        <dsp:cNvSpPr/>
      </dsp:nvSpPr>
      <dsp:spPr>
        <a:xfrm>
          <a:off x="4693965" y="3142465"/>
          <a:ext cx="1570452" cy="942271"/>
        </a:xfrm>
        <a:prstGeom prst="roundRect">
          <a:avLst>
            <a:gd name="adj" fmla="val 10000"/>
          </a:avLst>
        </a:prstGeom>
        <a:solidFill>
          <a:schemeClr val="accent2">
            <a:hueOff val="-1873195"/>
            <a:satOff val="7364"/>
            <a:lumOff val="-19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Enhanced Vision Systems</a:t>
          </a:r>
          <a:r>
            <a:rPr lang="en-US" sz="700" kern="1200"/>
            <a:t>: In robotics, image classifiers will improve object detection and recognition, allowing robots to perform complex tasks like picking and sorting items, autonomous navigation, and interacting with environments more naturally.</a:t>
          </a:r>
        </a:p>
      </dsp:txBody>
      <dsp:txXfrm>
        <a:off x="4721563" y="3170063"/>
        <a:ext cx="1515256" cy="887075"/>
      </dsp:txXfrm>
    </dsp:sp>
    <dsp:sp modelId="{B4803BE9-AA66-DD49-900A-85DDF42F400C}">
      <dsp:nvSpPr>
        <dsp:cNvPr id="0" name=""/>
        <dsp:cNvSpPr/>
      </dsp:nvSpPr>
      <dsp:spPr>
        <a:xfrm>
          <a:off x="6402617" y="3418865"/>
          <a:ext cx="332935" cy="389472"/>
        </a:xfrm>
        <a:prstGeom prst="rightArrow">
          <a:avLst>
            <a:gd name="adj1" fmla="val 60000"/>
            <a:gd name="adj2" fmla="val 50000"/>
          </a:avLst>
        </a:prstGeom>
        <a:solidFill>
          <a:schemeClr val="accent2">
            <a:hueOff val="-1977261"/>
            <a:satOff val="7773"/>
            <a:lumOff val="-209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402617" y="3496759"/>
        <a:ext cx="233055" cy="233684"/>
      </dsp:txXfrm>
    </dsp:sp>
    <dsp:sp modelId="{A0FD7271-9B97-DD40-BBF5-4C0001B9C50B}">
      <dsp:nvSpPr>
        <dsp:cNvPr id="0" name=""/>
        <dsp:cNvSpPr/>
      </dsp:nvSpPr>
      <dsp:spPr>
        <a:xfrm>
          <a:off x="6892598" y="3142465"/>
          <a:ext cx="1570452" cy="942271"/>
        </a:xfrm>
        <a:prstGeom prst="roundRect">
          <a:avLst>
            <a:gd name="adj" fmla="val 10000"/>
          </a:avLst>
        </a:prstGeom>
        <a:solidFill>
          <a:schemeClr val="accent2">
            <a:hueOff val="-2029295"/>
            <a:satOff val="7977"/>
            <a:lumOff val="-21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Human-Robot Interaction</a:t>
          </a:r>
          <a:r>
            <a:rPr lang="en-US" sz="700" kern="1200"/>
            <a:t>: Classifiers will enable robots to better understand and respond to human actions, gestures, and emotions, making them more effective in collaborative settings.</a:t>
          </a:r>
        </a:p>
      </dsp:txBody>
      <dsp:txXfrm>
        <a:off x="6920196" y="3170063"/>
        <a:ext cx="1515256" cy="887075"/>
      </dsp:txXfrm>
    </dsp:sp>
    <dsp:sp modelId="{0FA212FA-3B75-B04E-A73F-1B08C2A70E33}">
      <dsp:nvSpPr>
        <dsp:cNvPr id="0" name=""/>
        <dsp:cNvSpPr/>
      </dsp:nvSpPr>
      <dsp:spPr>
        <a:xfrm>
          <a:off x="8601250" y="3418865"/>
          <a:ext cx="332935" cy="389472"/>
        </a:xfrm>
        <a:prstGeom prst="rightArrow">
          <a:avLst>
            <a:gd name="adj1" fmla="val 60000"/>
            <a:gd name="adj2" fmla="val 50000"/>
          </a:avLst>
        </a:prstGeom>
        <a:solidFill>
          <a:schemeClr val="accent2">
            <a:hueOff val="-2142033"/>
            <a:satOff val="8420"/>
            <a:lumOff val="-226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8601250" y="3496759"/>
        <a:ext cx="233055" cy="233684"/>
      </dsp:txXfrm>
    </dsp:sp>
    <dsp:sp modelId="{FDEF358F-58D6-2541-8AF6-452819DF4C09}">
      <dsp:nvSpPr>
        <dsp:cNvPr id="0" name=""/>
        <dsp:cNvSpPr/>
      </dsp:nvSpPr>
      <dsp:spPr>
        <a:xfrm>
          <a:off x="9091231" y="3142465"/>
          <a:ext cx="1570452" cy="942271"/>
        </a:xfrm>
        <a:prstGeom prst="roundRect">
          <a:avLst>
            <a:gd name="adj" fmla="val 10000"/>
          </a:avLst>
        </a:prstGeom>
        <a:solidFill>
          <a:schemeClr val="accent2">
            <a:hueOff val="-2185394"/>
            <a:satOff val="8591"/>
            <a:lumOff val="-23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11. Social Media and Content Moderation</a:t>
          </a:r>
          <a:endParaRPr lang="en-US" sz="700" kern="1200"/>
        </a:p>
      </dsp:txBody>
      <dsp:txXfrm>
        <a:off x="9118829" y="3170063"/>
        <a:ext cx="1515256" cy="887075"/>
      </dsp:txXfrm>
    </dsp:sp>
    <dsp:sp modelId="{F1511E1B-DB1E-0942-B94C-8E9BBB372177}">
      <dsp:nvSpPr>
        <dsp:cNvPr id="0" name=""/>
        <dsp:cNvSpPr/>
      </dsp:nvSpPr>
      <dsp:spPr>
        <a:xfrm rot="5400000">
          <a:off x="9709989" y="4194668"/>
          <a:ext cx="332935" cy="389472"/>
        </a:xfrm>
        <a:prstGeom prst="rightArrow">
          <a:avLst>
            <a:gd name="adj1" fmla="val 60000"/>
            <a:gd name="adj2" fmla="val 50000"/>
          </a:avLst>
        </a:prstGeom>
        <a:solidFill>
          <a:schemeClr val="accent2">
            <a:hueOff val="-2306805"/>
            <a:satOff val="9068"/>
            <a:lumOff val="-244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5400000">
        <a:off x="9759615" y="4222936"/>
        <a:ext cx="233684" cy="233055"/>
      </dsp:txXfrm>
    </dsp:sp>
    <dsp:sp modelId="{C3DCE33D-AC3E-444D-A40C-077C93C680C1}">
      <dsp:nvSpPr>
        <dsp:cNvPr id="0" name=""/>
        <dsp:cNvSpPr/>
      </dsp:nvSpPr>
      <dsp:spPr>
        <a:xfrm>
          <a:off x="9091231" y="4712917"/>
          <a:ext cx="1570452" cy="942271"/>
        </a:xfrm>
        <a:prstGeom prst="roundRect">
          <a:avLst>
            <a:gd name="adj" fmla="val 10000"/>
          </a:avLst>
        </a:prstGeom>
        <a:solidFill>
          <a:schemeClr val="accent2">
            <a:hueOff val="-2341494"/>
            <a:satOff val="9204"/>
            <a:lumOff val="-24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dirty="0"/>
            <a:t>Automatic Content Filtering</a:t>
          </a:r>
          <a:r>
            <a:rPr lang="en-US" sz="700" kern="1200" dirty="0"/>
            <a:t>: Image classifiers can help social media platforms automatically detect and remove inappropriate content, such as violence, hate speech, or adult content.</a:t>
          </a:r>
        </a:p>
      </dsp:txBody>
      <dsp:txXfrm>
        <a:off x="9118829" y="4740515"/>
        <a:ext cx="1515256" cy="887075"/>
      </dsp:txXfrm>
    </dsp:sp>
    <dsp:sp modelId="{899CB666-3D8E-BB4A-9C14-86DB867DD009}">
      <dsp:nvSpPr>
        <dsp:cNvPr id="0" name=""/>
        <dsp:cNvSpPr/>
      </dsp:nvSpPr>
      <dsp:spPr>
        <a:xfrm rot="10800000">
          <a:off x="8620096" y="4989317"/>
          <a:ext cx="332935" cy="389472"/>
        </a:xfrm>
        <a:prstGeom prst="rightArrow">
          <a:avLst>
            <a:gd name="adj1" fmla="val 60000"/>
            <a:gd name="adj2" fmla="val 50000"/>
          </a:avLst>
        </a:prstGeom>
        <a:solidFill>
          <a:schemeClr val="accent2">
            <a:hueOff val="-2471576"/>
            <a:satOff val="9716"/>
            <a:lumOff val="-261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8719976" y="5067211"/>
        <a:ext cx="233055" cy="233684"/>
      </dsp:txXfrm>
    </dsp:sp>
    <dsp:sp modelId="{01C32DCE-4E15-8F4C-8FEF-CD867ECF232A}">
      <dsp:nvSpPr>
        <dsp:cNvPr id="0" name=""/>
        <dsp:cNvSpPr/>
      </dsp:nvSpPr>
      <dsp:spPr>
        <a:xfrm>
          <a:off x="6892598" y="4712917"/>
          <a:ext cx="1570452" cy="942271"/>
        </a:xfrm>
        <a:prstGeom prst="roundRect">
          <a:avLst>
            <a:gd name="adj" fmla="val 10000"/>
          </a:avLst>
        </a:prstGeom>
        <a:solidFill>
          <a:schemeClr val="accent2">
            <a:hueOff val="-2497593"/>
            <a:satOff val="9818"/>
            <a:lumOff val="-26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Enhanced User Experience</a:t>
          </a:r>
          <a:r>
            <a:rPr lang="en-US" sz="700" kern="1200"/>
            <a:t>: Image classifiers will enable features like automatic photo tagging, image search, and more personalized feeds.</a:t>
          </a:r>
        </a:p>
      </dsp:txBody>
      <dsp:txXfrm>
        <a:off x="6920196" y="4740515"/>
        <a:ext cx="1515256" cy="887075"/>
      </dsp:txXfrm>
    </dsp:sp>
    <dsp:sp modelId="{6B8841DE-4E8F-EA43-A2D1-F9BDF508FE44}">
      <dsp:nvSpPr>
        <dsp:cNvPr id="0" name=""/>
        <dsp:cNvSpPr/>
      </dsp:nvSpPr>
      <dsp:spPr>
        <a:xfrm rot="10800000">
          <a:off x="6421463" y="4989317"/>
          <a:ext cx="332935" cy="389472"/>
        </a:xfrm>
        <a:prstGeom prst="rightArrow">
          <a:avLst>
            <a:gd name="adj1" fmla="val 60000"/>
            <a:gd name="adj2" fmla="val 50000"/>
          </a:avLst>
        </a:prstGeom>
        <a:solidFill>
          <a:schemeClr val="accent2">
            <a:hueOff val="-2636348"/>
            <a:satOff val="10364"/>
            <a:lumOff val="-278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6521343" y="5067211"/>
        <a:ext cx="233055" cy="233684"/>
      </dsp:txXfrm>
    </dsp:sp>
    <dsp:sp modelId="{DB264A7F-27EF-694B-8C1C-9582B970290E}">
      <dsp:nvSpPr>
        <dsp:cNvPr id="0" name=""/>
        <dsp:cNvSpPr/>
      </dsp:nvSpPr>
      <dsp:spPr>
        <a:xfrm>
          <a:off x="4693965" y="4712917"/>
          <a:ext cx="1570452" cy="942271"/>
        </a:xfrm>
        <a:prstGeom prst="roundRect">
          <a:avLst>
            <a:gd name="adj" fmla="val 10000"/>
          </a:avLst>
        </a:prstGeom>
        <a:solidFill>
          <a:schemeClr val="accent2">
            <a:hueOff val="-2653693"/>
            <a:satOff val="10432"/>
            <a:lumOff val="-28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12. Education and Training</a:t>
          </a:r>
          <a:endParaRPr lang="en-US" sz="700" kern="1200"/>
        </a:p>
      </dsp:txBody>
      <dsp:txXfrm>
        <a:off x="4721563" y="4740515"/>
        <a:ext cx="1515256" cy="887075"/>
      </dsp:txXfrm>
    </dsp:sp>
    <dsp:sp modelId="{3AE2F62C-7AE8-3241-826F-62DABC73DCB1}">
      <dsp:nvSpPr>
        <dsp:cNvPr id="0" name=""/>
        <dsp:cNvSpPr/>
      </dsp:nvSpPr>
      <dsp:spPr>
        <a:xfrm rot="10800000">
          <a:off x="4222830" y="4989317"/>
          <a:ext cx="332935" cy="389472"/>
        </a:xfrm>
        <a:prstGeom prst="rightArrow">
          <a:avLst>
            <a:gd name="adj1" fmla="val 60000"/>
            <a:gd name="adj2" fmla="val 50000"/>
          </a:avLst>
        </a:prstGeom>
        <a:solidFill>
          <a:schemeClr val="accent2">
            <a:hueOff val="-2801120"/>
            <a:satOff val="11011"/>
            <a:lumOff val="-296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4322710" y="5067211"/>
        <a:ext cx="233055" cy="233684"/>
      </dsp:txXfrm>
    </dsp:sp>
    <dsp:sp modelId="{323972F2-1930-5747-97C9-2F1D79BBC7FE}">
      <dsp:nvSpPr>
        <dsp:cNvPr id="0" name=""/>
        <dsp:cNvSpPr/>
      </dsp:nvSpPr>
      <dsp:spPr>
        <a:xfrm>
          <a:off x="2495333" y="4712917"/>
          <a:ext cx="1570452" cy="942271"/>
        </a:xfrm>
        <a:prstGeom prst="roundRect">
          <a:avLst>
            <a:gd name="adj" fmla="val 10000"/>
          </a:avLst>
        </a:prstGeom>
        <a:solidFill>
          <a:schemeClr val="accent2">
            <a:hueOff val="-2809792"/>
            <a:satOff val="11045"/>
            <a:lumOff val="-29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Automated Grading</a:t>
          </a:r>
          <a:r>
            <a:rPr lang="en-US" sz="700" kern="1200"/>
            <a:t>: Classifiers can assist in automated grading of image-based assignments, such as art, diagrams, or technical drawings.</a:t>
          </a:r>
        </a:p>
      </dsp:txBody>
      <dsp:txXfrm>
        <a:off x="2522931" y="4740515"/>
        <a:ext cx="1515256" cy="887075"/>
      </dsp:txXfrm>
    </dsp:sp>
    <dsp:sp modelId="{2CE18F1F-9F29-F24D-928E-3F08659AA511}">
      <dsp:nvSpPr>
        <dsp:cNvPr id="0" name=""/>
        <dsp:cNvSpPr/>
      </dsp:nvSpPr>
      <dsp:spPr>
        <a:xfrm rot="10800000">
          <a:off x="2024197" y="4989317"/>
          <a:ext cx="332935" cy="389472"/>
        </a:xfrm>
        <a:prstGeom prst="rightArrow">
          <a:avLst>
            <a:gd name="adj1" fmla="val 60000"/>
            <a:gd name="adj2" fmla="val 50000"/>
          </a:avLst>
        </a:prstGeom>
        <a:solidFill>
          <a:schemeClr val="accent2">
            <a:hueOff val="-2965892"/>
            <a:satOff val="11659"/>
            <a:lumOff val="-313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rot="10800000">
        <a:off x="2124077" y="5067211"/>
        <a:ext cx="233055" cy="233684"/>
      </dsp:txXfrm>
    </dsp:sp>
    <dsp:sp modelId="{53A000E9-5EC8-2D40-98FB-6970D50AC688}">
      <dsp:nvSpPr>
        <dsp:cNvPr id="0" name=""/>
        <dsp:cNvSpPr/>
      </dsp:nvSpPr>
      <dsp:spPr>
        <a:xfrm>
          <a:off x="296700" y="4712917"/>
          <a:ext cx="1570452" cy="942271"/>
        </a:xfrm>
        <a:prstGeom prst="roundRect">
          <a:avLst>
            <a:gd name="adj" fmla="val 10000"/>
          </a:avLst>
        </a:prstGeom>
        <a:solidFill>
          <a:schemeClr val="accent2">
            <a:hueOff val="-2965892"/>
            <a:satOff val="11659"/>
            <a:lumOff val="-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311150">
            <a:lnSpc>
              <a:spcPct val="90000"/>
            </a:lnSpc>
            <a:spcBef>
              <a:spcPct val="0"/>
            </a:spcBef>
            <a:spcAft>
              <a:spcPct val="35000"/>
            </a:spcAft>
            <a:buNone/>
          </a:pPr>
          <a:r>
            <a:rPr lang="en-US" sz="700" b="1" kern="1200"/>
            <a:t>Interactive Learning Tools</a:t>
          </a:r>
          <a:r>
            <a:rPr lang="en-US" sz="700" kern="1200"/>
            <a:t>: Future image classification models could help build more interactive and engaging learning environments, enabling personalized content delivery based on a student's visual input.</a:t>
          </a:r>
        </a:p>
      </dsp:txBody>
      <dsp:txXfrm>
        <a:off x="324298" y="4740515"/>
        <a:ext cx="1515256" cy="887075"/>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5:18:08.971"/>
    </inkml:context>
    <inkml:brush xml:id="br0">
      <inkml:brushProperty name="width" value="0.035" units="cm"/>
      <inkml:brushProperty name="height" value="0.035" units="cm"/>
    </inkml:brush>
  </inkml:definitions>
  <inkml:trace contextRef="#ctx0" brushRef="#br0">0 1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4:05:12.397"/>
    </inkml:context>
    <inkml:brush xml:id="br0">
      <inkml:brushProperty name="width" value="0.035" units="cm"/>
      <inkml:brushProperty name="height" value="0.035" units="cm"/>
    </inkml:brush>
  </inkml:definitions>
  <inkml:trace contextRef="#ctx0" brushRef="#br0">0 4 24575,'3'-4'0,"1"4"0,3 4 0,0 3 0,0-3 0,-3 2 0,0-5 0,-4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19:50:02.847"/>
    </inkml:context>
    <inkml:brush xml:id="br0">
      <inkml:brushProperty name="width" value="0.035" units="cm"/>
      <inkml:brushProperty name="height" value="0.035" units="cm"/>
    </inkml:brush>
  </inkml:definitions>
  <inkml:trace contextRef="#ctx0" brushRef="#br0">4607 239 24575,'-4'-4'0,"0"-2"0,-7 2 0,0-4 0,-5 0 0,0 0 0,1 0 0,-1-3 0,0-1 0,1 0 0,-15-5 0,-9 3 0,-16-6 0,5 1 0,-8 3 0,1 7 0,-18 5 0,-9 4 0,-7-6 0,0 5 0,7-4 0,9 5 0,27-3 0,16 2 0,21-3 0,4 4 0,0 0 0,0 0 0,-8-3 0,-18-3 0,-1-3 0,-24 4 0,1 1 0,-11-1 0,-8 4 0,7-4 0,8 9 0,22-3 0,9 7 0,14-7 0,4 2 0,1-3 0,0 4 0,-34 6 0,-12 1 0,-27 5 0,-5 1 0,12-10 0,-5 8 0,13-14 0,7 4 0,14-1 0,16-3 0,7 6 0,5-2 0,-1 3 0,-9-4 0,-6 4 0,-13 2 0,-6 1 0,-5 4 0,4-6 0,-9-3 0,7 9 0,10-5 0,15 6 0,22-8 0,4-2 0,0-5 0,3 5 0,-10 2 0,-16 6 0,-9 4 0,-21 7 0,5-4 0,0 3 0,1 0 0,1 1 0,3 4 0,7-5 0,8-2 0,6-3 0,11-5 0,-4 4 0,-33 20-864,10-12 0,-6 2 864,-19 11 0,-6 3-1146,-9 1 0,-2 0 1146,0-3 0,2-1 0,12-4 0,3-2-307,3-6 1,5-2 306,-23 9 0,22-9 0,25-7 0,13-5 1461,10-2-1461,6-3 2410,2-1-2410,7 8 762,0 18-762,-4 6 0,3 21 0,-8-5 0,-1 43 0,-1-33 0,1 17 0,5-42 0,5-14 0,0 14 0,0-13 0,0 18 0,5-7 0,-1 0 0,5-7 0,-1-7 0,0-4 0,1 6 0,-1-1 0,4 4 0,3 14 0,3-5 0,2 14 0,-3-19 0,-2 12 0,-7-7 0,5 36 0,-10-14 0,10 17 0,-12-24 0,3-5 0,-4-1 0,0-9 0,3-7 0,-2-11 0,6 0 0,2 11 0,3-7 0,5 16 0,0-18 0,1 18 0,0-2 0,1 15 0,1 2 0,0 6 0,-1-11 0,1 2 0,-3-20 0,1 3 0,-1-10 0,-1-4 0,0 3 0,7 0 0,-5-3 0,4 2 0,-6-4 0,0-2 0,0 3 0,-1-5 0,1 5 0,9 27 0,0 0 0,9 24 0,-9-16 0,14 6 0,-5-4 0,18 7 0,2-4 0,0-7 0,2-7 0,-5-6 0,4-4 0,-4-1 0,10 0 0,7-2 0,4 4 0,10-9 0,-13-2 0,-17-13 0,-2 0 0,-1 3 0,21 2 0,-50-13 0,1 5 0,14-8 0,8 10 0,26-6 0,-21 0 0,5 0-790,10 3 0,3 1 790,11 0 0,2 1 0,-1 1 0,0 2 0,6 2 0,-4-1 0,-23-5 0,-4-1 0,39 11 0,-55-14 0,-17-3 0,16-3 0,25 6 0,0-1 0,10 4-1496,18 9 0,8 1 1496,-22-7 0,4-2 0,3 3-697,-10 3 0,2 2 0,1 2 0,-1-2 697,24 6 0,-1-1 0,-1 1 0,-4 1 0,-2 1 0,-3 0-386,-11-2 1,-3-1 0,-7-1 385,4-1 0,-9-3-26,19 9 26,-36-15 2246,-23-4-2246,-11-8 4450,-2 0-4450,-1-4 1801,3 4-1801,16-12 0,3 2 45,23-10-45,0-12 0,-11 11 0,3-15 0,-12 8 0,3-1 0,3 0 0,5-9 0,-2 0 0,12-10 0,0-4 0,-1 4 0,2-6 0,5 5 0,0-4 0,7-2-1411,1-7 1411,1-6 0,0 0-451,-27 21 1,-2-1 450,16-24-177,-26 27 1,-3-1 176,-1-15 0,-10 11 0,-5-2 0,-11-3 1318,-4 10-1318,-8 0 948,3 17-948,-1 15 399,7-6-399,1 11 0,-2-21 0,-13-22 0,0-15 0,-11-18 0,8 15 0,5 8 0,-3 7 0,5 6 0,-6-5 0,0-2 0,-1-20 0,-6-2-592,-2-14 592,-10 0 0,10 14 0,8 28 0,2 2 0,1-8 0,-8-8 0,17 33 0,-7 5 0,3-1 0,-5-4 0,1-1 592,-14-31-592,9 14 0,-10-21 0,13 27 0,1 0 0,0 11 0,4-9 0,2 12 0,3-3 0,5 12 0,-3 3 0,2 0 0,-3-4 0,-4-5 0,-3-12 0,-3-5 0,-9-22 0,6 18 0,-2-23 0,5 19 0,2-10 0,-5-8 0,-4 6 0,3-6 0,-3 8 0,6 10 0,4 8 0,3 16 0,0 6 0,3 4 0,2 4 0,0-2 0,-10-24 0,1 7 0,-10-26 0,8 24 0,0-2 0,2 10 0,3 4 0,-2 1 0,6 4 0,-2 4 0,0-2 0,2 6 0,-5-7 0,2 3 0,0 0 0,-3-2 0,3-3 0,-4 1 0,0-4 0,0 4 0,1 1 0,-1-1 0,4 4 0,5 1 0,0 7 0,6-2 0,-5 2 0,2-7 0,-7-1 0,-1-4 0,-4 1 0,0-1 0,4 4 0,1-2 0,4 2 0,-1 0 0,1 1 0,-1 4 0,1-1 0,-4 1 0,3 0 0,-3-1 0,4 1 0,0 0 0,0 0 0,-1 0 0,-2-1 0,1 1 0,-2-1 0,4 4 0,3-2 0,-6 2 0,5-4 0,-9 1 0,5-1 0,-1 1 0,2 3 0,1-3 0,0 3 0,3 4 0,1-3 0,3 6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20:58:46.646"/>
    </inkml:context>
    <inkml:brush xml:id="br0">
      <inkml:brushProperty name="width" value="0.035" units="cm"/>
      <inkml:brushProperty name="height" value="0.035" units="cm"/>
    </inkml:brush>
  </inkml:definitions>
  <inkml:trace contextRef="#ctx0" brushRef="#br0">2530 25 24575,'-8'-3'0,"1"3"0,-1-3 0,-1 3 0,-17 0 0,6 0 0,-9-3 0,13 3 0,4-3 0,-5 3 0,4 0 0,0 0 0,1 0 0,2 0 0,0 0 0,-1 0 0,1 0 0,-3 0 0,4 0 0,-3 0 0,2 0 0,-3 0 0,4 0 0,0 0 0,3 0 0,-3 0 0,-1 0 0,1 0 0,0-3 0,3 2 0,0-1 0,0 2 0,0 0 0,1 0 0,-1 0 0,0 0 0,0 0 0,0 0 0,0 0 0,0 0 0,-2 0 0,1 0 0,-2 0 0,3 0 0,0 0 0,-2 0 0,-2-3 0,-3 2 0,0-2 0,4 3 0,0 0 0,3 0 0,0 0 0,0 0 0,3 3 0,-5-2 0,4 1 0,-8 1 0,2-2 0,-2 4 0,-1-4 0,0 5 0,0-6 0,4 3 0,0 0 0,3-3 0,0 3 0,-3 0 0,3-3 0,-3 6 0,3-6 0,0 3 0,0-3 0,0 2 0,1-1 0,-1 2 0,0-3 0,0 2 0,-3-1 0,0 4 0,-11 2 0,-7 5 0,4-1 0,-1-4 0,11-1 0,1-3 0,2 1 0,-2 1 0,6-4 0,-3 2 0,3-3 0,0 3 0,0-3 0,0 3 0,0-3 0,-2 0 0,1 2 0,-5-1 0,5 4 0,-5-4 0,3 4 0,-4-4 0,0 4 0,4-4 0,-3 5 0,5-6 0,-2 3 0,0 0 0,0 0 0,-7 4 0,-1-3 0,-1 1 0,2-1 0,0 2 0,3 1 0,-4-4 0,8 3 0,0-6 0,3 3 0,0-3 0,3 3 0,-2-3 0,2 3 0,-6-3 0,-1-3 0,-10-1 0,-2-6 0,0-1 0,2 0 0,7 2 0,1 0 0,-1 2 0,0-2 0,4 3 0,0 2 0,3-1 0,-3 4 0,-1-4 0,-2 4 0,-4-5 0,2 3 0,-2-1 0,3-2 0,0 5 0,-3-4 0,-1 4 0,-3-2 0,-22-1 0,16 4 0,-12-4 0,22 4 0,3 0 0,1 0 0,2 0 0,1 0 0,3 0 0,0 0 0,0 0 0,-2 3 0,-9 1 0,-1 3 0,-7-3 0,8 2 0,4-6 0,4 3 0,3-3 0,3 3 0,-2-3 0,2 3 0,-3-3 0,0 0 0,0 2 0,-3-1 0,-4 5 0,-12-6 0,-1 3 0,-8-3 0,5 0 0,0 0 0,3 0 0,5-3 0,8 3 0,4-3 0,4 3 0,-1 0 0,-3 0 0,-8 0 0,-5 0 0,-12 0 0,-5 4 0,-6 0 0,-4 4 0,-1-3 0,1 2 0,8-6 0,10 3 0,14-4 0,11 2 0,4 1 0,2 3 0,0-3 0,0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00:38:31.033"/>
    </inkml:context>
    <inkml:brush xml:id="br0">
      <inkml:brushProperty name="width" value="0.035" units="cm"/>
      <inkml:brushProperty name="height" value="0.035" units="cm"/>
    </inkml:brush>
  </inkml:definitions>
  <inkml:trace contextRef="#ctx0" brushRef="#br0">1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00:38:31.611"/>
    </inkml:context>
    <inkml:brush xml:id="br0">
      <inkml:brushProperty name="width" value="0.035" units="cm"/>
      <inkml:brushProperty name="height" value="0.035" units="cm"/>
    </inkml:brush>
  </inkml:definitions>
  <inkml:trace contextRef="#ctx0" brushRef="#br0">0 1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00:38:48.993"/>
    </inkml:context>
    <inkml:brush xml:id="br0">
      <inkml:brushProperty name="width" value="0.035" units="cm"/>
      <inkml:brushProperty name="height" value="0.035" units="cm"/>
    </inkml:brush>
  </inkml:definitions>
  <inkml:trace contextRef="#ctx0" brushRef="#br0">0 1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20T00:38:53.093"/>
    </inkml:context>
    <inkml:brush xml:id="br0">
      <inkml:brushProperty name="width" value="0.035" units="cm"/>
      <inkml:brushProperty name="height" value="0.035" units="cm"/>
    </inkml:brush>
  </inkml:definitions>
  <inkml:trace contextRef="#ctx0" brushRef="#br0">1438 0 24575,'-9'6'0,"3"-2"0,-10 1 0,-27 5 0,-28 4 0,-20 6-306,40-10 1,1 0 305,-26 9 151,13-9-151,26 1 0,13-10 0,11 7 0,-3-1 0,-1 7 460,-4-1-460,1 1 0,3-1 0,1-3 0,6-1 0,1-6 0,9-3 0,25-8 0,23-5 0,28-6 0,-27 9 0,2 0 0,46-10 0,-45 11 0,-1 1 0,37-2 0,-9 6 0,-5 0 0,0-1 0,-1-1 0,-4 2 0,-8 4 0,-6 4 0,-6 1 0,6 7 0,1 1 0,22 11 0,-18-5 0,16 5 0,-25-7 0,9 0 0,-10 0 0,10 0 0,-9-1 0,4 1 0,-6 0 0,0-1 0,1 1 0,26 7 0,-9-5 0,24 6 0,-18-6 0,1 3 0,0-3 0,-6 7 0,4-2 0,-4-1 0,0-1 0,-1-5 0,-11 0 0,16 7 0,-23-6 0,7 1 0,-26-5 0,7-2 0,-10 2 0,16 2 0,-9 2 0,6 6 0,1 10 0,1 0 0,-4-1 0,-6-2 0,-5-3 0,-1 3 0,3 5 0,8 1 0,5 2 0,7 4 0,10 3 0,1 0 0,0 5 0,-2-6 0,-11-7 0,-5-1 0,-10-9 0,-11-6 0,-4-5 0,-4-5 0,-1 1 0,-2-1 0,-4-2 0,3 5 0,-4-4 0,7 5 0,-5-4 0,5 1 0,-5 0 0,2-1 0,0 4 0,2 5 0,0 1 0,-1 6 0,-3-7 0,0 3 0,3-3 0,1 3 0,2-6 0,1 7 0,-1-3 0,-3 1 0,4 5 0,-3-2 0,4 7 0,0 6 0,1 6 0,1 4 0,-1 1 0,1-1 0,-1 1 0,0-6 0,-3 5 0,2-5 0,-2 6 0,3-1 0,0 1 0,1-1 0,-4 0 0,2-4 0,-10-1 0,5-10 0,-6-1 0,0-3 0,-1 3 0,-3-3 0,-3 8 0,-2 1 0,-6-3 0,0 2 0,-4-13 0,1 3 0,1-10 0,-1 6 0,0-7 0,0 7 0,-1 10 0,-3 2 0,-3 12 0,-7-7 0,-11 10 0,5-14 0,-2 0 0,-25 19 0,21-17 0,1 0 0,-15 12 0,-2 4 0,1 0 0,-1 0 0,6-1 0,-3-4 0,14-8 0,-6-4 0,13-7 0,-32 21 0,17-14 0,-18 10 0,28-24 0,5-6 0,10-4 0,-2-3 0,0 2 0,-6-1 0,-5 3 0,-8-3 0,-7 0 0,1-11 0,-3-2 0,-32-5 0,27-1 0,0-1 0,-23-11 0,7 5 0,-7-4 0,10 4 0,2-4 0,14 1 0,-7-5 0,-2 0 0,-11-6 0,1 0 0,10 2 0,-8 2 0,13 4 0,-3 2 0,15 2 0,-1 0 0,11 0 0,-3 1 0,-4-5 0,-8-1 0,-18-6 0,10 7 0,-1 1 0,-20-7 0,26 9 0,4-2 0,-1-6 0,9-1 0,6 2 0,15 7 0,1 3 0,3 1 0,0 0 0,1 0 0,3 6 0,6-2 0,-1 9 0,-2-6 0,-17-2 0,-10-8 0,-17-6 0,-10-13 0,-4 1 0,2-11 0,9 9 0,19 3 0,11 7 0,6 4 0,7 5 0,-3 1 0,5 3 0,-1-3 0,-1-5 0,-4-9 0,-2-4 0,1 3 0,-3-3 0,6 5 0,-2-3 0,0 2 0,-2-7 0,-3 4 0,-1-10 0,-4 3 0,-1-5 0,-6-3 0,-3-4 0,2-1 0,2 7 0,10 9 0,6 8 0,4 5 0,0 3 0,0 0 0,1 4 0,0 5 0,0-8 0,0 5 0,2-5 0,-1 7 0,2 1 0,-2-1 0,-1 0 0,0 1 0,0-1 0,-3-4 0,2 3 0,-3-2 0,-1-3 0,6 5 0,-5-4 0,7 5 0,0 3 0,4 2 0,-2-1 0,1-1 0,-9-3 0,-2 0 0,1-1 0,-2 1 0,5 0 0,-2 0 0,3-3 0,0 2 0,0-2 0,-1-4 0,1-2 0,-1-3 0,-1-3 0,1 2 0,-1-7 0,-1-7 0,1 5 0,-1-8 0,1 9 0,3-1 0,-2 5 0,3 6 0,1 4 0,0-5 0,3 4 0,-3-13 0,5 15 0,-1-10 0,3 8 0,2 0 0,-2-4 0,3 1 0,0 6 0,2-2 0,-1-4 0,5-8 0,2-8 0,1-4 0,6 5 0,-4 5 0,5-4 0,-1 3 0,0 1 0,1-9 0,2 8 0,2-9 0,4 9 0,-1 0 0,-4 9 0,2 0 0,-2 4 0,2 4 0,-4 1 0,8-1 0,1 0 0,6-6 0,1 5 0,2-3 0,-4 2 0,-5 1 0,-5 2 0,-9 4 0,1 1 0,0-1 0,-1 0 0,4 0 0,-2 0 0,5 0 0,-5 0 0,2 0 0,-3 0 0,5-5 0,-7 4 0,3-2 0,-8 10 0,0 1 0,0-1 0,3-4 0,1-3 0,2 1 0,1-1 0,0 0 0,-1 0 0,1 1 0,0-1 0,0-3 0,3 2 0,1-3 0,7 3 0,-2 0 0,6 0 0,-3 3 0,0-3 0,0 7 0,-8-3 0,-1 3 0,-7 4 0,0 0 0,-6 3 0,0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5:17:43.279"/>
    </inkml:context>
    <inkml:brush xml:id="br0">
      <inkml:brushProperty name="width" value="0.035" units="cm"/>
      <inkml:brushProperty name="height" value="0.035" units="cm"/>
    </inkml:brush>
  </inkml:definitions>
  <inkml:trace contextRef="#ctx0" brushRef="#br0">0 0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5:16:25.630"/>
    </inkml:context>
    <inkml:brush xml:id="br0">
      <inkml:brushProperty name="width" value="0.035" units="cm"/>
      <inkml:brushProperty name="height" value="0.035" units="cm"/>
    </inkml:brush>
  </inkml:definitions>
  <inkml:trace contextRef="#ctx0" brushRef="#br0">3249 7 24575,'-4'-4'0,"0"1"0,-3 3 0,-19 18 0,-66 6 0,1-5 0,-13 0-1624,16-7 0,-5-2 0,2-1 1624,7 1 0,2 0 0,2-1 0,7-2 0,2-1 0,10 2 474,-32 15-474,18-2 0,35-3 0,8-7 0,24-1 0,-22 4 3634,-6 12-3634,-27 11 0,18-14 0,0 0 0,-4 9 764,-14-5-764,48-12 0,-1-6 0,0 2 0,1 0 0,-5 2 0,-17 4 0,-21 13 0,-20-1-377,32-4 1,-1 1 376,2-6 0,-1 2 0,-5 7 0,-1 1 0,-2-5 0,0-1 0,1 3 0,1 0 0,1-3 0,1-1 0,-26 16-278,13-3 278,23-12 0,10-3 0,15-6 0,3-3 0,4-1 742,2-4-742,1 4 289,-7 10-289,-1 1 0,-4 8 0,0-1 0,-1 2 0,0 5 0,0 0 0,0 0 0,0 0 0,-5 1 0,5-6 0,-5 5 0,7-14 0,2 2 0,0-8 0,5-1 0,1-3 0,1 2 0,6-2 0,-2 0 0,0 6 0,-6 3 0,0 4 0,-8 5 0,8-5 0,-3-4 0,0 3 0,7-3 0,-6 0 0,6-1 0,-3-1 0,-4 7 0,2 0 0,-2 4 0,-1 11 0,3-12 0,-2 12 0,7-20 0,1 3 0,4-3 0,-3 4 0,2 0 0,-3 0 0,0 0 0,-1 10 0,-4 3 0,0 26 0,3-7 0,2 14 0,4-10 0,0-12 0,0-6 0,0-9 0,0 3 0,0 5 0,4-4 0,-3-8 0,3-10 0,-4-4 0,3-1 0,-2 4 0,2-7 0,-3 2 0,0-7 0,0 1 0,8 7 0,-6 2 0,13 13 0,-6-4 0,1 4 0,1 0 0,-2 1 0,1 4 0,3 6 0,-8-8 0,3 2 0,-7-10 0,3-4 0,0 3 0,0-3 0,1 4 0,3 5 0,-3 6 0,4 1 0,4 25 0,1-20 0,-4 20 0,7-20 0,-15 1 0,10 3 0,-7-9 0,5 9 0,-1-3 0,-4 4 0,0-4 0,-1 3 0,-3-3 0,3-1 0,-4-1 0,0-10 0,3 2 0,2-12 0,3 2 0,-4-8 0,3 1 0,-3-1 0,8 10 0,2 1 0,3 5 0,1 4 0,-1-9 0,0 4 0,3 2 0,-7-9 0,6 3 0,-10-10 0,5-1 0,-5 1 0,2-1 0,-7 1 0,0-4 0,-1 2 0,2-2 0,-1 0 0,-1 2 0,1-2 0,0 4 0,4-1 0,7 8 0,-9-6 0,7 1 0,-5-3 0,0-3 0,3 3 0,0 1 0,-2-1 0,2 1 0,0-1 0,2 1 0,3 4 0,0 5 0,1 1 0,0 4 0,-1-9 0,8 10 0,-10-13 0,4 9 0,-10-15 0,-1 2 0,1-6 0,-4 3 0,2-7 0,-5 2 0,2-2 0,0 3 0,1 0 0,4 4 0,2 1 0,2 4 0,4-1 0,-1 1 0,2 3 0,-2-2 0,1 3 0,0-5 0,-1 1 0,1-1 0,-1 1 0,4 2 0,-7-5 0,3 5 0,-8-7 0,4 5 0,1-1 0,0 1 0,3-4 0,-7-1 0,7 0 0,-7 1 0,7 3 0,-7-3 0,3 3 0,3 0 0,-1 1 0,6 2 0,1-2 0,-4 0 0,4 0 0,-4 0 0,9 5 0,10 13 0,0-3 0,3 3 0,-16-9 0,2-8 0,2 4 0,6 1 0,10-2 0,3 10 0,-7-14 0,-1 7 0,-7-14 0,6 8 0,-4-3 0,3 0 0,-10-6 0,1-1 0,9-2 0,8 9 0,12 2 0,12 4 0,9 2 0,-6-6 0,11 0 0,-19-1 0,5-8 0,-12 6 0,-11-8 0,-13 3 0,-15-3 0,-5 1 0,-4-5 0,0 2 0,8-3 0,38 6 0,26-5 0,-22 1 0,4 1 0,-3 0 0,1-1 0,3-1 0,-1 0 0,-5 1 0,-2 1 0,0-3 0,0 0 0,37 0 0,-15-4 0,-25-1 0,-10-1 0,-20-1 0,-5 6 0,-5-2 0,-4 3 0,0-7 0,32-20 0,14-7 0,19-5 0,-4 8 0,-8 6 0,-5 0 0,0-1 0,-12 3 0,-3 5 0,-18 2 0,3-1 0,-6 1 0,2-1 0,4 1 0,-4 3 0,-1-2 0,11-9 0,-7 5 0,12-8 0,-6 10 0,2-10 0,4 7 0,-8-6 0,1 9 0,16-28 0,-8 12 0,14-15 0,-24 22 0,-7 14 0,-4-12 0,0 9 0,1-14 0,-1 8 0,1-4 0,-1 4 0,0 1 0,1-9 0,1-11 0,2-9 0,-1-5 0,1-6 0,0 10 0,9-43 0,-11 31 0,5-33 0,-12 27 0,4-1 0,1 1 0,4 1 0,2-9 0,-1-1 0,-3-12 0,-2 5 0,-6 7 0,1 16 0,-1 1 0,3-19 0,-3 18 0,1-1 0,0-29 0,-5-1-560,0 0 560,-6 3 0,-5 12 0,-1 1 0,-9 9 0,-1 6 0,-4 0 0,0 0 0,0 6 0,-5-25 0,5 25 0,-4-26 0,4 26 0,4 0 0,-2 2 0,2-1 0,-3 5 560,-1-11-560,1 11 0,-1 1 0,1 1 0,0-1 0,0-1 0,-1-5 0,-4 0 0,4 5 0,-5-10 0,6 15 0,-1-14 0,1 14 0,-14-37 0,10 21 0,-10-17 0,14 24 0,1 15 0,-1-2 0,-3 8 0,2-10 0,-3 4 0,5-3 0,1 14 0,0-2 0,0 3 0,-12-18 0,-3-7 0,-4-7 0,-5 2 0,-6-1 0,-3-2 0,-16-9 0,21 23 0,-1 0 0,6 6 0,-2 2-217,-6-2 0,1 2 217,-14-11 0,13 19 0,15 6 0,6 1 0,14 10 0,3 4 0,6 5 434,0-1-434,-2 4 0,2-4 0,-7 1 0,-21-7 0,-9-5 0,-26-6 0,-9 0 0,-8-1 0,7 0 0,3 1 0,13 0 0,0 1 0,16 1 0,8 5 0,17-1 0,4 6 0,1-2 0,-1 3 0,1 0 0,-1 0 0,0 0 0,1-3 0,-1 2 0,-9 1 0,-2-3 0,1 9 0,1-10 0,2 8 0,10 0 0,-5 0 0,11 4 0,-1-3 0,-7 2 0,-42 2 0,-13 0 0,-28 0-605,3 2 0,-1-1 605,39-2 0,4 0 0,-40 0 0,35 0 0,28 0 0,19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5:18:09.608"/>
    </inkml:context>
    <inkml:brush xml:id="br0">
      <inkml:brushProperty name="width" value="0.035" units="cm"/>
      <inkml:brushProperty name="height" value="0.035" units="cm"/>
    </inkml:brush>
  </inkml:definitions>
  <inkml:trace contextRef="#ctx0" brushRef="#br0">1 0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19:42:41.621"/>
    </inkml:context>
    <inkml:brush xml:id="br0">
      <inkml:brushProperty name="width" value="0.035" units="cm"/>
      <inkml:brushProperty name="height" value="0.035" units="cm"/>
    </inkml:brush>
  </inkml:definitions>
  <inkml:trace contextRef="#ctx0" brushRef="#br0">1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19:42:43.378"/>
    </inkml:context>
    <inkml:brush xml:id="br0">
      <inkml:brushProperty name="width" value="0.035" units="cm"/>
      <inkml:brushProperty name="height" value="0.035" units="cm"/>
    </inkml:brush>
  </inkml:definitions>
  <inkml:trace contextRef="#ctx0" brushRef="#br0">0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19:42:43.774"/>
    </inkml:context>
    <inkml:brush xml:id="br0">
      <inkml:brushProperty name="width" value="0.035" units="cm"/>
      <inkml:brushProperty name="height" value="0.035" units="cm"/>
    </inkml:brush>
  </inkml:definitions>
  <inkml:trace contextRef="#ctx0" brushRef="#br0">1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4:04:44.408"/>
    </inkml:context>
    <inkml:brush xml:id="br0">
      <inkml:brushProperty name="width" value="0.035" units="cm"/>
      <inkml:brushProperty name="height" value="0.035" units="cm"/>
    </inkml:brush>
  </inkml:definitions>
  <inkml:trace contextRef="#ctx0" brushRef="#br0">3531 127 24575,'-7'-4'0,"0"1"0,0 0 0,-4-2 0,-1-6 0,-8-1 0,3-4 0,1 7 0,8-2 0,2 11 0,2-4 0,-3 4 0,0-3 0,0 3 0,-4-7 0,-10 2 0,-31 0 0,-38 1 0,32 4 0,-4 0-812,-11-2 0,1-1 812,11-1 0,1 1 0,5-1 0,3 1 0,-24-2 0,3 5 0,35 0 0,1 3 0,30 1 0,-8 7 1624,-2 2-1624,-13 0 0,-1 3 0,0-6 0,5 6 0,6-4 0,0 4 0,3-4 0,-2-4 0,7-1 0,1-6 0,4 5 0,-1-2 0,-8 12 0,-2 2 0,-13 5 0,-12 0 0,-6-4 0,-7 0 0,13 0 0,16-6 0,8-1 0,11-5 0,-3-3 0,3 3 0,1-3 0,0-1 0,0 4 0,-4 0 0,-1 5 0,-4 4 0,-3-4 0,-2 0 0,-5 0 0,-9 2 0,-3 4 0,-4 0 0,10-1 0,7 0 0,9-1 0,1-1 0,-8 7 0,6-4 0,-6 4 0,8-6 0,3-5 0,1 4 0,0-3 0,-2 3 0,-2 1 0,-1-1 0,1 1 0,-1-4 0,0 2 0,-8 0 0,6-2 0,-7 4 0,10-4 0,-1 0 0,-7 6 0,6-5 0,-6 6 0,8-4 0,-5 1 0,3 0 0,-7 0 0,3 1 0,-4-1 0,4 0 0,1 0 0,4 0 0,1-4 0,-1 3 0,1-3 0,-1 3 0,1-3 0,3-4 0,1 2 0,0-2 0,-1 8 0,-3-1 0,-1 1 0,-4 0 0,-1 0 0,-4 1 0,4-1 0,-3 0 0,7 0 0,-3 0 0,5-4 0,3-1 0,1-7 0,4-1 0,0 0 0,3 1 0,-7 4 0,6-1 0,-9 1 0,6-1 0,-7 0 0,3 1 0,-3 3 0,-8 5 0,6 0 0,-3 3 0,9-7 0,4-5 0,0-4 0,0-3 0,3 4 0,-3-1 0,-1 8 0,-4 5 0,-4 1 0,0 3 0,1-5 0,-1 1 0,0 3 0,0-2 0,-1 7 0,2-7 0,-1 2 0,3-3 0,2-1 0,0 1 0,-1-1 0,-1 1 0,-1-1 0,1 1 0,1 4 0,-3-4 0,2 8 0,-2-7 0,2 3 0,-2-5 0,6 1 0,-5-1 0,1-3 0,1 3 0,-3-3 0,6 8 0,-6 1 0,6 8 0,0-7 0,1 7 0,4-8 0,-5 0 0,1-1 0,0-5 0,4 1 0,-3-1 0,6 1 0,-2-1 0,3 1 0,0 4 0,4 5 0,0 1 0,1 0 0,3-2 0,-4-3 0,5 4 0,-1-4 0,0-1 0,-4-5 0,-1 1 0,1 17 0,0-9 0,4 11 0,4-15 0,0 0 0,1 0 0,2 1 0,-6-1 0,2-5 0,-7 1 0,3-1 0,-6 1 0,6 0 0,-3-1 0,4 1 0,3-1 0,1 1 0,4-1 0,0 5 0,0 1 0,-3-1 0,2 0 0,-7-4 0,0-4 0,-1-2 0,-6-3 0,5 0 0,7 9 0,1 6 0,8 15 0,0-3 0,-3 1 0,6-13 0,-8 2 0,4-3 0,-5 0 0,0-1 0,-1-4 0,1-1 0,-1 1 0,1-1 0,-1 1 0,5 0 0,11 1 0,1 0 0,5 1 0,-12-5 0,-5-1 0,-4-1 0,-1 1 0,1 4 0,-1-1 0,1 1 0,-1-4 0,1 3 0,-1-3 0,21 12 0,-16-7 0,16 7 0,-16-8 0,-4 0 0,0-4 0,-5-1 0,0-4 0,-3 1 0,7 3 0,-4 0 0,14 6 0,13 1 0,12 6 0,10 1 0,3 11 0,-2-4 0,1 4 0,-12-11 0,-12-3 0,-14-9 0,-15-2 0,1-7 0,-6 3 0,3-7 0,4 10 0,10 0 0,11 12 0,24 9 0,17 13-456,-26-17 1,2 1 455,-2-1 0,1-1 0,3-1 0,-2-2 0,29 10 0,-27-14 0,-1-2 0,6 4 0,14 6 0,-41-9 0,-8-6 0,-1 0 911,-5-4-911,1-1 0,-1 1 0,5 4 0,1 1 0,9 4 0,6 1 0,12 5 0,34 12 0,-14-7 0,20 5 0,-27-13 0,-16-1 0,-9-8 0,-20-1 0,-5-9 0,4 2 0,7-7 0,27 3 0,15-3 0,35 10-531,-48-4 1,0 3 530,7 5 0,0 2 0,-4-2 0,-1 0-118,-2 4 0,-2 1 118,36 2 0,-27-2 0,-21-6 0,-21-4 0,-5-2 1048,-4-3-1048,0 0 249,4-4-249,5 4 0,14-4 0,8 4 0,-5 4 0,2 0 0,-19 0 0,4 0 0,4-4 0,8 4 0,17-3 0,6 4 0,5-1 0,14 2 0,4 5 0,13 0 0,-8 0 0,-7-4 0,-15-3 0,-17-4 0,-13 0 0,-12-3 0,4-2 0,-6-6 0,5-1 0,-6-4 0,-1 1 0,1 2 0,-4-1 0,3 2 0,-3-1 0,3-1 0,5 1 0,11-4 0,29-19 0,0 12 0,11-13 0,-27 18 0,-4 1 0,-18 1 0,2 0 0,-8 2 0,-1-1 0,1 4 0,-1 4 0,-3 2 0,-1 2 0,-4-4 0,4-7 0,1 2 0,12-18 0,-2 8 0,7-10 0,9 0 0,0 8 0,-3-3 0,-5 11 0,-15 2 0,1-1 0,-1 0 0,1 1 0,-1-1 0,1-11 0,1 0 0,1-22 0,-1 19 0,1-10 0,-1 14 0,1-10 0,0-1 0,-4 0 0,-2 7 0,-3-5 0,5-9 0,-3-11 0,-1-6 0,11-15 0,-7 5 0,14-7 0,-7 11 0,-1 6 0,1-6 0,-1 10 0,4-3 0,1 6 0,3 19 0,-4-10 0,-2 12 0,-6 5 0,-2-2 0,-3 15 0,1-1 0,-7 0 0,5 1 0,-9-5 0,2 3 0,-3-3 0,0 5 0,0-1 0,-3-4 0,2 3 0,-7-2 0,8-11 0,-4 1 0,4-7 0,0-6 0,-4 4 0,-1-1 0,0 8 0,1 11 0,4 4 0,0 1 0,0-1 0,0 0 0,0 4 0,0-2 0,-4-2 0,3-1 0,-2-3 0,3-3 0,-4 6 0,3-5 0,-2 6 0,3 0 0,-4 1 0,3-1 0,-2 0 0,3 1 0,0-1 0,0 4 0,3-2 0,-2-1 0,3 2 0,-4-1 0,3 3 0,-2 3 0,2-7 0,-3 3 0,0-3 0,0-1 0,0 0 0,0-4 0,-8-5 0,-2-12 0,-9-11 0,-3 2 0,3 3 0,-2 6 0,4 11 0,7 0 0,-1 6 0,3 4 0,0 1 0,0-1 0,1 1 0,2-1 0,-6-4 0,5 3 0,-5-3 0,3 5 0,0-1 0,-4-6 0,1 8 0,2-8 0,-2 14 0,0-4 0,3 1 0,-3 3 0,3-3 0,1 4 0,0 0 0,-4-1 0,3 1 0,-23-17 0,11 9 0,-18-19 0,-5 5 0,-5-12 0,-9 8 0,2-6 0,17 20 0,7-3 0,11 9 0,8 2 0,1 4 0,4 3 0,3-3 0,-2 7 0,2-7 0,-4 0 0,-3-2 0,-1-6 0,-4 3 0,1-3 0,-1-1 0,1 0 0,-1 1 0,-4-1 0,3 0 0,-13-6 0,-9-7 0,-7-2 0,1 2 0,14 7 0,11 6 0,8 4 0,-3 1 0,7 7 0,1-3 0,0 6 0,-1-6 0,-3 3 0,-5-7 0,-14-3 0,-9-9 0,-16 3 0,-6-5 0,16 6 0,4 1 0,20 5 0,1 1 0,8 8 0,-3-3 0,7 6 0,-3-6 0,0 3 0,-1 0 0,-3-7 0,-37-4 0,7-4 0,-32-5-6784,17 4 6784,-1-1 0,0 1 0,6 5 0,6 0 0,13 6 0,14 4 0,7-1 6784,8 5-6784,-1-2 0,1 3 0,3-4 0,-2 4 0,2-4 0,-3 4 0,-1 0 0,1 0 0,-4 0 0,3 0 0,-3 0 0,0 0 0,-15-4 0,-13 3 0,-16-3 0,-6-1 0,11 4 0,3-7 0,16 3 0,5 0 0,6 1 0,8 4 0,2-3 0,2 2 0,1-2 0,0 3 0,0 0 0,0-3 0,-1 2 0,1-2 0,-4 3 0,-1 0 0,-3-4 0,-10-1 0,-13 1 0,-12-5 0,1 4 0,6-4 0,18 1 0,8 3 0,6 1 0,4 4 0,0 0 0,0 0 0,3 4 0,1-4 0,3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4:05:05.051"/>
    </inkml:context>
    <inkml:brush xml:id="br0">
      <inkml:brushProperty name="width" value="0.035" units="cm"/>
      <inkml:brushProperty name="height" value="0.035" units="cm"/>
    </inkml:brush>
  </inkml:definitions>
  <inkml:trace contextRef="#ctx0" brushRef="#br0">0 1 24575,'7'0'0,"0"3"0,0-2 0,-3 5 0,6-5 0,-5 5 0,6-2 0,-4 0 0,4 2 0,-3-2 0,3 1 0,-4 1 0,0-5 0,0 2 0,0 0 0,0-2 0,-3 5 0,2-5 0,-5 5 0,5-5 0,-2 2 0,3 0 0,0-2 0,0 2 0,1 0 0,-1-2 0,0 2 0,0 0 0,0-2 0,0 2 0,-3 1 0,6-4 0,-5 7 0,6-7 0,-4 4 0,0-4 0,0 0 0,0-4 0,8-4 0,-2 0 0,3-4 0,-2 4 0,-6 1 0,3 3 0,-4 0 0,0 4 0,0 0 0,0 0 0,0 0 0,1 0 0,-1 0 0,0 4 0,0-4 0,0 4 0,0-1 0,0-3 0,0 4 0,0-4 0,0 0 0,0 0 0,0 0 0,0 0 0,0 0 0,-3-4 0,-4 4 0,-4-4 0,0 1 0,1 2 0,3-2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4:05:09.445"/>
    </inkml:context>
    <inkml:brush xml:id="br0">
      <inkml:brushProperty name="width" value="0.035" units="cm"/>
      <inkml:brushProperty name="height" value="0.035" units="cm"/>
    </inkml:brush>
  </inkml:definitions>
  <inkml:trace contextRef="#ctx0" brushRef="#br0">39 1 24575,'3'4'0,"1"-1"0,3 0 0,0-2 0,4 5 0,0-1 0,1 2 0,-1-3 0,-4-1 0,0-3 0,0 0 0,0 0 0,0 0 0,0 0 0,0 4 0,0-4 0,1 3 0,-5 1 0,4-4 0,-6 7 0,5-7 0,-5 7 0,5-3 0,-2 0 0,0 2 0,2-5 0,-5 5 0,5-5 0,-5 5 0,2-8 0,-6 4 0,-1-5 0,-3 3 0,-4 0 0,-1 3 0,0-2 0,1 6 0,4-3 0,-4 3 0,-1 0 0,0-2 0,1 1 0,4-5 0,0 2 0,0-3 0,3 3 0,1 1 0,-1 0 0,4 3 0,-4-4 0,1 5 0,-1-1 0,-7 0 0,3 0 0,-7 1 0,10-1 0,-8 1 0,8-4 0,0 2 0,6-5 0,3 5 0,2-5 0,-2 2 0,3 0 0,0-2 0,-3 5 0,2-5 0,-5 2 0,2-3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9-19T04:05:10.483"/>
    </inkml:context>
    <inkml:brush xml:id="br0">
      <inkml:brushProperty name="width" value="0.035" units="cm"/>
      <inkml:brushProperty name="height" value="0.035" units="cm"/>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77CACB-410E-4548-A4BD-3F9B82854F95}" type="datetimeFigureOut">
              <a:rPr lang="en-US" smtClean="0"/>
              <a:t>9/18/24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5E675-8474-A947-A53F-F6C4F5CEF911}" type="slidenum">
              <a:rPr lang="en-US" smtClean="0"/>
              <a:t>‹#›</a:t>
            </a:fld>
            <a:endParaRPr lang="en-US"/>
          </a:p>
        </p:txBody>
      </p:sp>
    </p:spTree>
    <p:extLst>
      <p:ext uri="{BB962C8B-B14F-4D97-AF65-F5344CB8AC3E}">
        <p14:creationId xmlns:p14="http://schemas.microsoft.com/office/powerpoint/2010/main" val="4139801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D5E675-8474-A947-A53F-F6C4F5CEF911}" type="slidenum">
              <a:rPr lang="en-US" smtClean="0"/>
              <a:t>1</a:t>
            </a:fld>
            <a:endParaRPr lang="en-US"/>
          </a:p>
        </p:txBody>
      </p:sp>
    </p:spTree>
    <p:extLst>
      <p:ext uri="{BB962C8B-B14F-4D97-AF65-F5344CB8AC3E}">
        <p14:creationId xmlns:p14="http://schemas.microsoft.com/office/powerpoint/2010/main" val="747502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8808-26D1-4F4B-96F4-F3082078DD61}"/>
              </a:ext>
            </a:extLst>
          </p:cNvPr>
          <p:cNvSpPr>
            <a:spLocks noGrp="1"/>
          </p:cNvSpPr>
          <p:nvPr>
            <p:ph type="ctrTitle"/>
          </p:nvPr>
        </p:nvSpPr>
        <p:spPr>
          <a:xfrm>
            <a:off x="1257008" y="1122362"/>
            <a:ext cx="8816632" cy="357155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2E0C639-B0CD-4365-98A9-C1E5FF6CF450}"/>
              </a:ext>
            </a:extLst>
          </p:cNvPr>
          <p:cNvSpPr>
            <a:spLocks noGrp="1"/>
          </p:cNvSpPr>
          <p:nvPr>
            <p:ph type="subTitle" idx="1"/>
          </p:nvPr>
        </p:nvSpPr>
        <p:spPr>
          <a:xfrm>
            <a:off x="1257008" y="5521960"/>
            <a:ext cx="8816632" cy="944879"/>
          </a:xfrm>
        </p:spPr>
        <p:txBody>
          <a:bodyPr anchor="ct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6780C52-E6BB-4B27-B5D8-2D33B2497C56}"/>
              </a:ext>
            </a:extLst>
          </p:cNvPr>
          <p:cNvSpPr>
            <a:spLocks noGrp="1"/>
          </p:cNvSpPr>
          <p:nvPr>
            <p:ph type="dt" sz="half" idx="10"/>
          </p:nvPr>
        </p:nvSpPr>
        <p:spPr/>
        <p:txBody>
          <a:bodyPr/>
          <a:lstStyle/>
          <a:p>
            <a:fld id="{F6CCBF3A-D7FB-4B97-8FD5-6FFB20CB1E84}" type="datetimeFigureOut">
              <a:rPr lang="en-US" smtClean="0"/>
              <a:t>9/18/24</a:t>
            </a:fld>
            <a:endParaRPr lang="en-US"/>
          </a:p>
        </p:txBody>
      </p:sp>
      <p:sp>
        <p:nvSpPr>
          <p:cNvPr id="5" name="Footer Placeholder 4">
            <a:extLst>
              <a:ext uri="{FF2B5EF4-FFF2-40B4-BE49-F238E27FC236}">
                <a16:creationId xmlns:a16="http://schemas.microsoft.com/office/drawing/2014/main" id="{AF77C649-4A0C-4EF2-8FC1-2BCF0BF9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E03F2-D0FE-49BB-8AEC-E99C4DB2D67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16" name="Straight Connector 15">
            <a:extLst>
              <a:ext uri="{FF2B5EF4-FFF2-40B4-BE49-F238E27FC236}">
                <a16:creationId xmlns:a16="http://schemas.microsoft.com/office/drawing/2014/main" id="{24A7CC8F-56A6-423D-B67A-8BA89D3EC911}"/>
              </a:ext>
            </a:extLst>
          </p:cNvPr>
          <p:cNvCxnSpPr>
            <a:cxnSpLocks/>
          </p:cNvCxnSpPr>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649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6D52-667C-4E67-9038-A0BDFD8CCD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3E72AC-0272-475A-BD25-2AB7AC1DEF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FBFF2-9ECB-4CDD-87FA-9DD1F87BFDE9}"/>
              </a:ext>
            </a:extLst>
          </p:cNvPr>
          <p:cNvSpPr>
            <a:spLocks noGrp="1"/>
          </p:cNvSpPr>
          <p:nvPr>
            <p:ph type="dt" sz="half" idx="10"/>
          </p:nvPr>
        </p:nvSpPr>
        <p:spPr/>
        <p:txBody>
          <a:bodyPr/>
          <a:lstStyle/>
          <a:p>
            <a:fld id="{F6CCBF3A-D7FB-4B97-8FD5-6FFB20CB1E84}" type="datetimeFigureOut">
              <a:rPr lang="en-US" smtClean="0"/>
              <a:t>9/18/24</a:t>
            </a:fld>
            <a:endParaRPr lang="en-US"/>
          </a:p>
        </p:txBody>
      </p:sp>
      <p:sp>
        <p:nvSpPr>
          <p:cNvPr id="5" name="Footer Placeholder 4">
            <a:extLst>
              <a:ext uri="{FF2B5EF4-FFF2-40B4-BE49-F238E27FC236}">
                <a16:creationId xmlns:a16="http://schemas.microsoft.com/office/drawing/2014/main" id="{40AC12B3-DAF5-4BA7-A3A6-D0284716D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171AE-4A11-4035-A072-9AC4053FFA85}"/>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213159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A52E95-2F50-48D3-B00E-4C259644E72E}"/>
              </a:ext>
            </a:extLst>
          </p:cNvPr>
          <p:cNvSpPr>
            <a:spLocks noGrp="1"/>
          </p:cNvSpPr>
          <p:nvPr>
            <p:ph type="title" orient="vert"/>
          </p:nvPr>
        </p:nvSpPr>
        <p:spPr>
          <a:xfrm>
            <a:off x="9050174" y="838199"/>
            <a:ext cx="2303626" cy="5338763"/>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2617C9B-4E02-49C8-B6DF-65ED3C990343}"/>
              </a:ext>
            </a:extLst>
          </p:cNvPr>
          <p:cNvSpPr>
            <a:spLocks noGrp="1"/>
          </p:cNvSpPr>
          <p:nvPr>
            <p:ph type="body" orient="vert" idx="1"/>
          </p:nvPr>
        </p:nvSpPr>
        <p:spPr>
          <a:xfrm>
            <a:off x="838200" y="838199"/>
            <a:ext cx="7734300" cy="5338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CA10C-AC31-4D80-B78F-08E48CDCB7F2}"/>
              </a:ext>
            </a:extLst>
          </p:cNvPr>
          <p:cNvSpPr>
            <a:spLocks noGrp="1"/>
          </p:cNvSpPr>
          <p:nvPr>
            <p:ph type="dt" sz="half" idx="10"/>
          </p:nvPr>
        </p:nvSpPr>
        <p:spPr/>
        <p:txBody>
          <a:bodyPr/>
          <a:lstStyle/>
          <a:p>
            <a:fld id="{F6CCBF3A-D7FB-4B97-8FD5-6FFB20CB1E84}" type="datetimeFigureOut">
              <a:rPr lang="en-US" smtClean="0"/>
              <a:t>9/18/24</a:t>
            </a:fld>
            <a:endParaRPr lang="en-US"/>
          </a:p>
        </p:txBody>
      </p:sp>
      <p:sp>
        <p:nvSpPr>
          <p:cNvPr id="5" name="Footer Placeholder 4">
            <a:extLst>
              <a:ext uri="{FF2B5EF4-FFF2-40B4-BE49-F238E27FC236}">
                <a16:creationId xmlns:a16="http://schemas.microsoft.com/office/drawing/2014/main" id="{19AAB5B7-F312-4BC9-A5D3-72E065D1B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C2E489-5442-4698-B6E3-3421A97C283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7" name="Straight Connector 6">
            <a:extLst>
              <a:ext uri="{FF2B5EF4-FFF2-40B4-BE49-F238E27FC236}">
                <a16:creationId xmlns:a16="http://schemas.microsoft.com/office/drawing/2014/main" id="{41F3A7E1-F157-4338-B7F7-9C0A2D60B7FF}"/>
              </a:ext>
            </a:extLst>
          </p:cNvPr>
          <p:cNvCxnSpPr>
            <a:cxnSpLocks/>
          </p:cNvCxnSpPr>
          <p:nvPr/>
        </p:nvCxnSpPr>
        <p:spPr>
          <a:xfrm>
            <a:off x="881133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4349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5B5E-C545-4763-BA47-4C2C0FCA514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7FA263F8-8E34-4910-BF7A-F1C5A99689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E74E5-D20D-4AB7-8D98-F336CE0ECCBE}"/>
              </a:ext>
            </a:extLst>
          </p:cNvPr>
          <p:cNvSpPr>
            <a:spLocks noGrp="1"/>
          </p:cNvSpPr>
          <p:nvPr>
            <p:ph type="dt" sz="half" idx="10"/>
          </p:nvPr>
        </p:nvSpPr>
        <p:spPr/>
        <p:txBody>
          <a:bodyPr/>
          <a:lstStyle/>
          <a:p>
            <a:fld id="{F6CCBF3A-D7FB-4B97-8FD5-6FFB20CB1E84}" type="datetimeFigureOut">
              <a:rPr lang="en-US" smtClean="0"/>
              <a:t>9/18/24</a:t>
            </a:fld>
            <a:endParaRPr lang="en-US"/>
          </a:p>
        </p:txBody>
      </p:sp>
      <p:sp>
        <p:nvSpPr>
          <p:cNvPr id="5" name="Footer Placeholder 4">
            <a:extLst>
              <a:ext uri="{FF2B5EF4-FFF2-40B4-BE49-F238E27FC236}">
                <a16:creationId xmlns:a16="http://schemas.microsoft.com/office/drawing/2014/main" id="{C79D23AA-8F22-4B09-8FAA-CD16E5D66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8A028-A0C8-45E7-915E-B83FF59C9F1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584144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F01F-198D-4AAD-B4FB-AD3B44981ADD}"/>
              </a:ext>
            </a:extLst>
          </p:cNvPr>
          <p:cNvSpPr>
            <a:spLocks noGrp="1"/>
          </p:cNvSpPr>
          <p:nvPr>
            <p:ph type="title"/>
          </p:nvPr>
        </p:nvSpPr>
        <p:spPr>
          <a:xfrm>
            <a:off x="838200" y="838200"/>
            <a:ext cx="9438640" cy="4114800"/>
          </a:xfrm>
        </p:spPr>
        <p:txBody>
          <a:bodyPr anchor="t">
            <a:normAutofit/>
          </a:bodyPr>
          <a:lstStyle>
            <a:lvl1pPr>
              <a:defRPr sz="66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20BCC2B-311B-4FB6-B3A5-26F68055AE38}"/>
              </a:ext>
            </a:extLst>
          </p:cNvPr>
          <p:cNvSpPr>
            <a:spLocks noGrp="1"/>
          </p:cNvSpPr>
          <p:nvPr>
            <p:ph type="body" idx="1"/>
          </p:nvPr>
        </p:nvSpPr>
        <p:spPr>
          <a:xfrm>
            <a:off x="838200" y="5217160"/>
            <a:ext cx="9438640" cy="802640"/>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9CB73D-2D6B-4FA6-89A4-DCC89F80E0F1}"/>
              </a:ext>
            </a:extLst>
          </p:cNvPr>
          <p:cNvSpPr>
            <a:spLocks noGrp="1"/>
          </p:cNvSpPr>
          <p:nvPr>
            <p:ph type="dt" sz="half" idx="10"/>
          </p:nvPr>
        </p:nvSpPr>
        <p:spPr/>
        <p:txBody>
          <a:bodyPr/>
          <a:lstStyle/>
          <a:p>
            <a:fld id="{F6CCBF3A-D7FB-4B97-8FD5-6FFB20CB1E84}" type="datetimeFigureOut">
              <a:rPr lang="en-US" smtClean="0"/>
              <a:t>9/18/24</a:t>
            </a:fld>
            <a:endParaRPr lang="en-US"/>
          </a:p>
        </p:txBody>
      </p:sp>
      <p:sp>
        <p:nvSpPr>
          <p:cNvPr id="5" name="Footer Placeholder 4">
            <a:extLst>
              <a:ext uri="{FF2B5EF4-FFF2-40B4-BE49-F238E27FC236}">
                <a16:creationId xmlns:a16="http://schemas.microsoft.com/office/drawing/2014/main" id="{B6A0C188-FF43-44C1-A005-679168D5F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D1188-DA27-47B2-8176-31193EEC4C2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845699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5A25-7E99-42A8-8D6D-648EFE203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501DC-62B7-42BD-A941-D34E92719C32}"/>
              </a:ext>
            </a:extLst>
          </p:cNvPr>
          <p:cNvSpPr>
            <a:spLocks noGrp="1"/>
          </p:cNvSpPr>
          <p:nvPr>
            <p:ph sz="half" idx="1"/>
          </p:nvPr>
        </p:nvSpPr>
        <p:spPr>
          <a:xfrm>
            <a:off x="838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3765C5C1-4FD4-4958-99A0-BDADECA336BD}"/>
              </a:ext>
            </a:extLst>
          </p:cNvPr>
          <p:cNvSpPr>
            <a:spLocks noGrp="1"/>
          </p:cNvSpPr>
          <p:nvPr>
            <p:ph sz="half" idx="2"/>
          </p:nvPr>
        </p:nvSpPr>
        <p:spPr>
          <a:xfrm>
            <a:off x="6172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D1B234-5D54-44E5-B41D-B205AAF50305}"/>
              </a:ext>
            </a:extLst>
          </p:cNvPr>
          <p:cNvSpPr>
            <a:spLocks noGrp="1"/>
          </p:cNvSpPr>
          <p:nvPr>
            <p:ph type="dt" sz="half" idx="10"/>
          </p:nvPr>
        </p:nvSpPr>
        <p:spPr/>
        <p:txBody>
          <a:bodyPr/>
          <a:lstStyle/>
          <a:p>
            <a:fld id="{F6CCBF3A-D7FB-4B97-8FD5-6FFB20CB1E84}" type="datetimeFigureOut">
              <a:rPr lang="en-US" smtClean="0"/>
              <a:t>9/18/24</a:t>
            </a:fld>
            <a:endParaRPr lang="en-US"/>
          </a:p>
        </p:txBody>
      </p:sp>
      <p:sp>
        <p:nvSpPr>
          <p:cNvPr id="6" name="Footer Placeholder 5">
            <a:extLst>
              <a:ext uri="{FF2B5EF4-FFF2-40B4-BE49-F238E27FC236}">
                <a16:creationId xmlns:a16="http://schemas.microsoft.com/office/drawing/2014/main" id="{0E67BCDB-6B96-45D6-B5E9-823A96EBD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239C5F-F16F-4AFD-98D1-FA3BB96AF2C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4271465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4C1F-0040-4BBF-81A6-FD2E30637B0C}"/>
              </a:ext>
            </a:extLst>
          </p:cNvPr>
          <p:cNvSpPr>
            <a:spLocks noGrp="1"/>
          </p:cNvSpPr>
          <p:nvPr>
            <p:ph type="title"/>
          </p:nvPr>
        </p:nvSpPr>
        <p:spPr>
          <a:xfrm>
            <a:off x="839788" y="379780"/>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2894A7-1DA1-44C1-8ED0-716279430690}"/>
              </a:ext>
            </a:extLst>
          </p:cNvPr>
          <p:cNvSpPr>
            <a:spLocks noGrp="1"/>
          </p:cNvSpPr>
          <p:nvPr>
            <p:ph type="body" idx="1"/>
          </p:nvPr>
        </p:nvSpPr>
        <p:spPr>
          <a:xfrm>
            <a:off x="839789" y="1824035"/>
            <a:ext cx="4997132"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9AB945-31E2-4B60-9076-CBB8F8594949}"/>
              </a:ext>
            </a:extLst>
          </p:cNvPr>
          <p:cNvSpPr>
            <a:spLocks noGrp="1"/>
          </p:cNvSpPr>
          <p:nvPr>
            <p:ph sz="half" idx="2"/>
          </p:nvPr>
        </p:nvSpPr>
        <p:spPr>
          <a:xfrm>
            <a:off x="839789" y="2505075"/>
            <a:ext cx="499713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1B3EA-2E84-4B8B-A104-81BD577424AD}"/>
              </a:ext>
            </a:extLst>
          </p:cNvPr>
          <p:cNvSpPr>
            <a:spLocks noGrp="1"/>
          </p:cNvSpPr>
          <p:nvPr>
            <p:ph type="body" sz="quarter" idx="3"/>
          </p:nvPr>
        </p:nvSpPr>
        <p:spPr>
          <a:xfrm>
            <a:off x="6355080" y="1824035"/>
            <a:ext cx="5000308"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511AB8-302C-476E-B80A-AA739911E304}"/>
              </a:ext>
            </a:extLst>
          </p:cNvPr>
          <p:cNvSpPr>
            <a:spLocks noGrp="1"/>
          </p:cNvSpPr>
          <p:nvPr>
            <p:ph sz="quarter" idx="4"/>
          </p:nvPr>
        </p:nvSpPr>
        <p:spPr>
          <a:xfrm>
            <a:off x="6355080" y="2505075"/>
            <a:ext cx="500030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B47C29-FE34-4E6E-9921-78C54673AAD9}"/>
              </a:ext>
            </a:extLst>
          </p:cNvPr>
          <p:cNvSpPr>
            <a:spLocks noGrp="1"/>
          </p:cNvSpPr>
          <p:nvPr>
            <p:ph type="dt" sz="half" idx="10"/>
          </p:nvPr>
        </p:nvSpPr>
        <p:spPr/>
        <p:txBody>
          <a:bodyPr/>
          <a:lstStyle/>
          <a:p>
            <a:fld id="{F6CCBF3A-D7FB-4B97-8FD5-6FFB20CB1E84}" type="datetimeFigureOut">
              <a:rPr lang="en-US" smtClean="0"/>
              <a:t>9/18/24</a:t>
            </a:fld>
            <a:endParaRPr lang="en-US"/>
          </a:p>
        </p:txBody>
      </p:sp>
      <p:sp>
        <p:nvSpPr>
          <p:cNvPr id="8" name="Footer Placeholder 7">
            <a:extLst>
              <a:ext uri="{FF2B5EF4-FFF2-40B4-BE49-F238E27FC236}">
                <a16:creationId xmlns:a16="http://schemas.microsoft.com/office/drawing/2014/main" id="{3CF6B420-A9CE-4BB6-A653-5C3ABC7D67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1DF8FE-1179-4798-B16D-AF1DFA266D4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5928768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66F1A-0A68-4048-808F-CD7A9F3B0846}"/>
              </a:ext>
            </a:extLst>
          </p:cNvPr>
          <p:cNvSpPr>
            <a:spLocks noGrp="1"/>
          </p:cNvSpPr>
          <p:nvPr>
            <p:ph type="title"/>
          </p:nvPr>
        </p:nvSpPr>
        <p:spPr>
          <a:xfrm>
            <a:off x="838200" y="999592"/>
            <a:ext cx="10515600" cy="1573223"/>
          </a:xfrm>
        </p:spPr>
        <p:txBody>
          <a:bodyPr anchor="t"/>
          <a:lstStyle/>
          <a:p>
            <a:r>
              <a:rPr lang="en-US"/>
              <a:t>Click to edit Master title style</a:t>
            </a:r>
            <a:endParaRPr lang="en-US" dirty="0"/>
          </a:p>
        </p:txBody>
      </p:sp>
      <p:sp>
        <p:nvSpPr>
          <p:cNvPr id="3" name="Date Placeholder 2">
            <a:extLst>
              <a:ext uri="{FF2B5EF4-FFF2-40B4-BE49-F238E27FC236}">
                <a16:creationId xmlns:a16="http://schemas.microsoft.com/office/drawing/2014/main" id="{28ACB3E6-5365-48F5-8D2A-0B002BA357E3}"/>
              </a:ext>
            </a:extLst>
          </p:cNvPr>
          <p:cNvSpPr>
            <a:spLocks noGrp="1"/>
          </p:cNvSpPr>
          <p:nvPr>
            <p:ph type="dt" sz="half" idx="10"/>
          </p:nvPr>
        </p:nvSpPr>
        <p:spPr/>
        <p:txBody>
          <a:bodyPr/>
          <a:lstStyle/>
          <a:p>
            <a:fld id="{F6CCBF3A-D7FB-4B97-8FD5-6FFB20CB1E84}" type="datetimeFigureOut">
              <a:rPr lang="en-US" smtClean="0"/>
              <a:t>9/18/24</a:t>
            </a:fld>
            <a:endParaRPr lang="en-US"/>
          </a:p>
        </p:txBody>
      </p:sp>
      <p:sp>
        <p:nvSpPr>
          <p:cNvPr id="4" name="Footer Placeholder 3">
            <a:extLst>
              <a:ext uri="{FF2B5EF4-FFF2-40B4-BE49-F238E27FC236}">
                <a16:creationId xmlns:a16="http://schemas.microsoft.com/office/drawing/2014/main" id="{FF7D8EE9-4D97-4B2F-8D38-41CB9EE77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C5952-0A27-4FAB-A3FD-12003787676B}"/>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527721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D08427-909D-4679-9192-BC99557A7D06}"/>
              </a:ext>
            </a:extLst>
          </p:cNvPr>
          <p:cNvSpPr>
            <a:spLocks noGrp="1"/>
          </p:cNvSpPr>
          <p:nvPr>
            <p:ph type="dt" sz="half" idx="10"/>
          </p:nvPr>
        </p:nvSpPr>
        <p:spPr/>
        <p:txBody>
          <a:bodyPr/>
          <a:lstStyle/>
          <a:p>
            <a:fld id="{F6CCBF3A-D7FB-4B97-8FD5-6FFB20CB1E84}" type="datetimeFigureOut">
              <a:rPr lang="en-US" smtClean="0"/>
              <a:t>9/18/24</a:t>
            </a:fld>
            <a:endParaRPr lang="en-US"/>
          </a:p>
        </p:txBody>
      </p:sp>
      <p:sp>
        <p:nvSpPr>
          <p:cNvPr id="3" name="Footer Placeholder 2">
            <a:extLst>
              <a:ext uri="{FF2B5EF4-FFF2-40B4-BE49-F238E27FC236}">
                <a16:creationId xmlns:a16="http://schemas.microsoft.com/office/drawing/2014/main" id="{508E39A6-1E09-42B5-85B4-7E8B5AB2A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938940-01DD-4C97-8649-E01C3B0EDF7C}"/>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36869398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93B3D-D568-40B4-A73A-1C8EA9ABB098}"/>
              </a:ext>
            </a:extLst>
          </p:cNvPr>
          <p:cNvSpPr>
            <a:spLocks noGrp="1"/>
          </p:cNvSpPr>
          <p:nvPr>
            <p:ph type="title"/>
          </p:nvPr>
        </p:nvSpPr>
        <p:spPr>
          <a:xfrm>
            <a:off x="839789" y="457200"/>
            <a:ext cx="3691818" cy="17018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D586EB3-917A-43B7-85BB-D00B5D2F07E4}"/>
              </a:ext>
            </a:extLst>
          </p:cNvPr>
          <p:cNvSpPr>
            <a:spLocks noGrp="1"/>
          </p:cNvSpPr>
          <p:nvPr>
            <p:ph idx="1"/>
          </p:nvPr>
        </p:nvSpPr>
        <p:spPr>
          <a:xfrm>
            <a:off x="5514798" y="987425"/>
            <a:ext cx="5840589" cy="50323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7AC029-3BC1-4637-A7F9-BC786DC26A38}"/>
              </a:ext>
            </a:extLst>
          </p:cNvPr>
          <p:cNvSpPr>
            <a:spLocks noGrp="1"/>
          </p:cNvSpPr>
          <p:nvPr>
            <p:ph type="body" sz="half" idx="2"/>
          </p:nvPr>
        </p:nvSpPr>
        <p:spPr>
          <a:xfrm>
            <a:off x="839789" y="2372360"/>
            <a:ext cx="3691817" cy="349662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90B948-89C5-4AC5-B7A0-17136F5C5A6A}"/>
              </a:ext>
            </a:extLst>
          </p:cNvPr>
          <p:cNvSpPr>
            <a:spLocks noGrp="1"/>
          </p:cNvSpPr>
          <p:nvPr>
            <p:ph type="dt" sz="half" idx="10"/>
          </p:nvPr>
        </p:nvSpPr>
        <p:spPr/>
        <p:txBody>
          <a:bodyPr/>
          <a:lstStyle/>
          <a:p>
            <a:fld id="{F6CCBF3A-D7FB-4B97-8FD5-6FFB20CB1E84}" type="datetimeFigureOut">
              <a:rPr lang="en-US" smtClean="0"/>
              <a:t>9/18/24</a:t>
            </a:fld>
            <a:endParaRPr lang="en-US"/>
          </a:p>
        </p:txBody>
      </p:sp>
      <p:sp>
        <p:nvSpPr>
          <p:cNvPr id="6" name="Footer Placeholder 5">
            <a:extLst>
              <a:ext uri="{FF2B5EF4-FFF2-40B4-BE49-F238E27FC236}">
                <a16:creationId xmlns:a16="http://schemas.microsoft.com/office/drawing/2014/main" id="{F3A6C8C5-652F-46CB-BD26-E262B057FA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FB50CB-E91F-4B71-81F0-800F2B51A34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8B69B885-FDB8-4C62-A285-A0CDC49A6B0C}"/>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6647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941E-6445-4840-81AE-104EF7A4F7E9}"/>
              </a:ext>
            </a:extLst>
          </p:cNvPr>
          <p:cNvSpPr>
            <a:spLocks noGrp="1"/>
          </p:cNvSpPr>
          <p:nvPr>
            <p:ph type="title"/>
          </p:nvPr>
        </p:nvSpPr>
        <p:spPr>
          <a:xfrm>
            <a:off x="839789" y="457200"/>
            <a:ext cx="3696652" cy="17018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3F8B866-E32B-4AE7-AEF3-6974AE3288F3}"/>
              </a:ext>
            </a:extLst>
          </p:cNvPr>
          <p:cNvSpPr>
            <a:spLocks noGrp="1"/>
          </p:cNvSpPr>
          <p:nvPr>
            <p:ph type="pic" idx="1"/>
          </p:nvPr>
        </p:nvSpPr>
        <p:spPr>
          <a:xfrm>
            <a:off x="5786120" y="838200"/>
            <a:ext cx="560323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2ABB7A-E157-499A-B224-C2313181F569}"/>
              </a:ext>
            </a:extLst>
          </p:cNvPr>
          <p:cNvSpPr>
            <a:spLocks noGrp="1"/>
          </p:cNvSpPr>
          <p:nvPr>
            <p:ph type="body" sz="half" idx="2"/>
          </p:nvPr>
        </p:nvSpPr>
        <p:spPr>
          <a:xfrm>
            <a:off x="839789" y="2367280"/>
            <a:ext cx="3696652" cy="35017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77283-E2B8-405E-BB6E-9F121140E506}"/>
              </a:ext>
            </a:extLst>
          </p:cNvPr>
          <p:cNvSpPr>
            <a:spLocks noGrp="1"/>
          </p:cNvSpPr>
          <p:nvPr>
            <p:ph type="dt" sz="half" idx="10"/>
          </p:nvPr>
        </p:nvSpPr>
        <p:spPr/>
        <p:txBody>
          <a:bodyPr/>
          <a:lstStyle/>
          <a:p>
            <a:fld id="{F6CCBF3A-D7FB-4B97-8FD5-6FFB20CB1E84}" type="datetimeFigureOut">
              <a:rPr lang="en-US" smtClean="0"/>
              <a:t>9/18/24</a:t>
            </a:fld>
            <a:endParaRPr lang="en-US"/>
          </a:p>
        </p:txBody>
      </p:sp>
      <p:sp>
        <p:nvSpPr>
          <p:cNvPr id="6" name="Footer Placeholder 5">
            <a:extLst>
              <a:ext uri="{FF2B5EF4-FFF2-40B4-BE49-F238E27FC236}">
                <a16:creationId xmlns:a16="http://schemas.microsoft.com/office/drawing/2014/main" id="{F9F21F05-EB94-417F-B19B-96FF3D9EC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7C3C7-B6DB-4064-8E66-9FB770C888E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51E233FA-220A-423F-907E-5F81526A28A0}"/>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827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76A66-BE83-43F9-A28B-02DF7879AD52}"/>
              </a:ext>
            </a:extLst>
          </p:cNvPr>
          <p:cNvSpPr>
            <a:spLocks noGrp="1"/>
          </p:cNvSpPr>
          <p:nvPr>
            <p:ph type="title"/>
          </p:nvPr>
        </p:nvSpPr>
        <p:spPr>
          <a:xfrm>
            <a:off x="838200" y="584990"/>
            <a:ext cx="10515600" cy="1116811"/>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9D76E94-F276-4F0F-8DD9-B1F8A3198AE1}"/>
              </a:ext>
            </a:extLst>
          </p:cNvPr>
          <p:cNvSpPr>
            <a:spLocks noGrp="1"/>
          </p:cNvSpPr>
          <p:nvPr>
            <p:ph type="body" idx="1"/>
          </p:nvPr>
        </p:nvSpPr>
        <p:spPr>
          <a:xfrm>
            <a:off x="838200" y="2061469"/>
            <a:ext cx="10515600"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4AD964E-3A2E-4DB9-B96A-EDE144A47BDC}"/>
              </a:ext>
            </a:extLst>
          </p:cNvPr>
          <p:cNvSpPr>
            <a:spLocks noGrp="1"/>
          </p:cNvSpPr>
          <p:nvPr>
            <p:ph type="dt" sz="half" idx="2"/>
          </p:nvPr>
        </p:nvSpPr>
        <p:spPr>
          <a:xfrm rot="5400000">
            <a:off x="10425981" y="4687095"/>
            <a:ext cx="2706690" cy="365125"/>
          </a:xfrm>
          <a:prstGeom prst="rect">
            <a:avLst/>
          </a:prstGeom>
        </p:spPr>
        <p:txBody>
          <a:bodyPr vert="horz" lIns="91440" tIns="45720" rIns="91440" bIns="45720" rtlCol="0" anchor="ctr"/>
          <a:lstStyle>
            <a:lvl1pPr algn="r">
              <a:defRPr sz="1000">
                <a:solidFill>
                  <a:schemeClr val="tx1"/>
                </a:solidFill>
              </a:defRPr>
            </a:lvl1pPr>
          </a:lstStyle>
          <a:p>
            <a:fld id="{F6CCBF3A-D7FB-4B97-8FD5-6FFB20CB1E84}" type="datetimeFigureOut">
              <a:rPr lang="en-US" smtClean="0"/>
              <a:t>9/18/24</a:t>
            </a:fld>
            <a:endParaRPr lang="en-US"/>
          </a:p>
        </p:txBody>
      </p:sp>
      <p:sp>
        <p:nvSpPr>
          <p:cNvPr id="5" name="Footer Placeholder 4">
            <a:extLst>
              <a:ext uri="{FF2B5EF4-FFF2-40B4-BE49-F238E27FC236}">
                <a16:creationId xmlns:a16="http://schemas.microsoft.com/office/drawing/2014/main" id="{0DACB382-EE11-430D-941A-DB76EEB7F2D5}"/>
              </a:ext>
            </a:extLst>
          </p:cNvPr>
          <p:cNvSpPr>
            <a:spLocks noGrp="1"/>
          </p:cNvSpPr>
          <p:nvPr>
            <p:ph type="ftr" sz="quarter" idx="3"/>
          </p:nvPr>
        </p:nvSpPr>
        <p:spPr>
          <a:xfrm rot="5400000">
            <a:off x="-1131161" y="1592957"/>
            <a:ext cx="2973522"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3C562FE-ACD1-43F2-A3DE-5B11E10B7EA5}"/>
              </a:ext>
            </a:extLst>
          </p:cNvPr>
          <p:cNvSpPr>
            <a:spLocks noGrp="1"/>
          </p:cNvSpPr>
          <p:nvPr>
            <p:ph type="sldNum" sz="quarter" idx="4"/>
          </p:nvPr>
        </p:nvSpPr>
        <p:spPr>
          <a:xfrm>
            <a:off x="11512296" y="6356350"/>
            <a:ext cx="574620" cy="365125"/>
          </a:xfrm>
          <a:prstGeom prst="rect">
            <a:avLst/>
          </a:prstGeom>
        </p:spPr>
        <p:txBody>
          <a:bodyPr vert="horz" lIns="91440" tIns="45720" rIns="91440" bIns="45720" rtlCol="0" anchor="ctr"/>
          <a:lstStyle>
            <a:lvl1pPr algn="ctr">
              <a:defRPr sz="1000">
                <a:solidFill>
                  <a:schemeClr val="tx1"/>
                </a:solidFill>
              </a:defRPr>
            </a:lvl1pPr>
          </a:lstStyle>
          <a:p>
            <a:fld id="{3109D357-8067-4A1F-97B2-93C5160B78D9}" type="slidenum">
              <a:rPr lang="en-US" smtClean="0"/>
              <a:t>‹#›</a:t>
            </a:fld>
            <a:endParaRPr lang="en-US"/>
          </a:p>
        </p:txBody>
      </p:sp>
      <p:cxnSp>
        <p:nvCxnSpPr>
          <p:cNvPr id="13" name="Straight Connector 12">
            <a:extLst>
              <a:ext uri="{FF2B5EF4-FFF2-40B4-BE49-F238E27FC236}">
                <a16:creationId xmlns:a16="http://schemas.microsoft.com/office/drawing/2014/main" id="{1EB34A3B-1FD5-48FF-9982-1E64C864C01D}"/>
              </a:ext>
            </a:extLst>
          </p:cNvPr>
          <p:cNvCxnSpPr>
            <a:cxnSpLocks/>
          </p:cNvCxnSpPr>
          <p:nvPr/>
        </p:nvCxnSpPr>
        <p:spPr>
          <a:xfrm flipH="1">
            <a:off x="4" y="1824111"/>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5546944"/>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695" r:id="rId3"/>
    <p:sldLayoutId id="2147483694" r:id="rId4"/>
    <p:sldLayoutId id="2147483693" r:id="rId5"/>
    <p:sldLayoutId id="2147483692" r:id="rId6"/>
    <p:sldLayoutId id="2147483691" r:id="rId7"/>
    <p:sldLayoutId id="2147483690" r:id="rId8"/>
    <p:sldLayoutId id="2147483689" r:id="rId9"/>
    <p:sldLayoutId id="2147483688"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hyperlink" Target="https://wallpapercave.com/hd-plain-background" TargetMode="External"/><Relationship Id="rId7" Type="http://schemas.openxmlformats.org/officeDocument/2006/relationships/customXml" Target="../ink/ink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3.png"/><Relationship Id="rId4" Type="http://schemas.openxmlformats.org/officeDocument/2006/relationships/customXml" Target="../ink/ink1.xml"/><Relationship Id="rId9" Type="http://schemas.openxmlformats.org/officeDocument/2006/relationships/customXml" Target="../ink/ink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customXml" Target="../ink/ink9.xml"/><Relationship Id="rId18" Type="http://schemas.openxmlformats.org/officeDocument/2006/relationships/image" Target="../media/image8.png"/><Relationship Id="rId3" Type="http://schemas.openxmlformats.org/officeDocument/2006/relationships/diagramLayout" Target="../diagrams/layout2.xml"/><Relationship Id="rId21" Type="http://schemas.openxmlformats.org/officeDocument/2006/relationships/customXml" Target="../ink/ink13.xml"/><Relationship Id="rId7" Type="http://schemas.openxmlformats.org/officeDocument/2006/relationships/customXml" Target="../ink/ink6.xml"/><Relationship Id="rId12" Type="http://schemas.openxmlformats.org/officeDocument/2006/relationships/image" Target="../media/image6.png"/><Relationship Id="rId17" Type="http://schemas.openxmlformats.org/officeDocument/2006/relationships/customXml" Target="../ink/ink11.xml"/><Relationship Id="rId25" Type="http://schemas.openxmlformats.org/officeDocument/2006/relationships/image" Target="../media/image10.png"/><Relationship Id="rId2" Type="http://schemas.openxmlformats.org/officeDocument/2006/relationships/diagramData" Target="../diagrams/data2.xml"/><Relationship Id="rId16" Type="http://schemas.openxmlformats.org/officeDocument/2006/relationships/image" Target="../media/image7.png"/><Relationship Id="rId20" Type="http://schemas.openxmlformats.org/officeDocument/2006/relationships/image" Target="../media/image9.png"/><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customXml" Target="../ink/ink8.xml"/><Relationship Id="rId24" Type="http://schemas.openxmlformats.org/officeDocument/2006/relationships/customXml" Target="../ink/ink16.xml"/><Relationship Id="rId5" Type="http://schemas.openxmlformats.org/officeDocument/2006/relationships/diagramColors" Target="../diagrams/colors2.xml"/><Relationship Id="rId15" Type="http://schemas.openxmlformats.org/officeDocument/2006/relationships/customXml" Target="../ink/ink10.xml"/><Relationship Id="rId23" Type="http://schemas.openxmlformats.org/officeDocument/2006/relationships/customXml" Target="../ink/ink15.xml"/><Relationship Id="rId10" Type="http://schemas.openxmlformats.org/officeDocument/2006/relationships/image" Target="../media/image5.png"/><Relationship Id="rId19" Type="http://schemas.openxmlformats.org/officeDocument/2006/relationships/customXml" Target="../ink/ink12.xml"/><Relationship Id="rId4" Type="http://schemas.openxmlformats.org/officeDocument/2006/relationships/diagramQuickStyle" Target="../diagrams/quickStyle2.xml"/><Relationship Id="rId9" Type="http://schemas.openxmlformats.org/officeDocument/2006/relationships/customXml" Target="../ink/ink7.xml"/><Relationship Id="rId14" Type="http://schemas.openxmlformats.org/officeDocument/2006/relationships/image" Target="../media/image3.png"/><Relationship Id="rId22" Type="http://schemas.openxmlformats.org/officeDocument/2006/relationships/customXml" Target="../ink/ink14.xml"/></Relationships>
</file>

<file path=ppt/slides/_rels/slide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allofimage.blogspot.com/2019/11/image-for-background-hd.html" TargetMode="External"/><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customXml" Target="../ink/ink1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8F626F98-F213-4034-8836-88A71501D0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dient pastel colors on a top view">
            <a:extLst>
              <a:ext uri="{FF2B5EF4-FFF2-40B4-BE49-F238E27FC236}">
                <a16:creationId xmlns:a16="http://schemas.microsoft.com/office/drawing/2014/main" id="{74415547-9B31-ADF1-CE7E-59F4B2CF5184}"/>
              </a:ext>
            </a:extLst>
          </p:cNvPr>
          <p:cNvPicPr>
            <a:picLocks noChangeAspect="1"/>
          </p:cNvPicPr>
          <p:nvPr/>
        </p:nvPicPr>
        <p:blipFill>
          <a:blip r:embed="rId3">
            <a:alphaModFix amt="60000"/>
          </a:blip>
          <a:srcRect t="10516" b="5215"/>
          <a:stretch/>
        </p:blipFill>
        <p:spPr>
          <a:xfrm>
            <a:off x="20" y="1"/>
            <a:ext cx="12191980" cy="6857999"/>
          </a:xfrm>
          <a:prstGeom prst="rect">
            <a:avLst/>
          </a:prstGeom>
        </p:spPr>
      </p:pic>
      <p:sp useBgFill="1">
        <p:nvSpPr>
          <p:cNvPr id="43" name="Freeform: Shape 42">
            <a:extLst>
              <a:ext uri="{FF2B5EF4-FFF2-40B4-BE49-F238E27FC236}">
                <a16:creationId xmlns:a16="http://schemas.microsoft.com/office/drawing/2014/main" id="{6B3DAACF-D844-4480-94BE-2DE00ABEEB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75199" y="726177"/>
            <a:ext cx="5241603" cy="5343721"/>
          </a:xfrm>
          <a:custGeom>
            <a:avLst/>
            <a:gdLst>
              <a:gd name="connsiteX0" fmla="*/ 5325805 w 5325805"/>
              <a:gd name="connsiteY0" fmla="*/ 2714782 h 5429563"/>
              <a:gd name="connsiteX1" fmla="*/ 2611024 w 5325805"/>
              <a:gd name="connsiteY1" fmla="*/ 5429563 h 5429563"/>
              <a:gd name="connsiteX2" fmla="*/ 1942188 w 5325805"/>
              <a:gd name="connsiteY2" fmla="*/ 5429563 h 5429563"/>
              <a:gd name="connsiteX3" fmla="*/ 668836 w 5325805"/>
              <a:gd name="connsiteY3" fmla="*/ 5429563 h 5429563"/>
              <a:gd name="connsiteX4" fmla="*/ 0 w 5325805"/>
              <a:gd name="connsiteY4" fmla="*/ 5429563 h 5429563"/>
              <a:gd name="connsiteX5" fmla="*/ 0 w 5325805"/>
              <a:gd name="connsiteY5" fmla="*/ 0 h 5429563"/>
              <a:gd name="connsiteX6" fmla="*/ 668836 w 5325805"/>
              <a:gd name="connsiteY6" fmla="*/ 0 h 5429563"/>
              <a:gd name="connsiteX7" fmla="*/ 1942188 w 5325805"/>
              <a:gd name="connsiteY7" fmla="*/ 0 h 5429563"/>
              <a:gd name="connsiteX8" fmla="*/ 2611024 w 5325805"/>
              <a:gd name="connsiteY8" fmla="*/ 0 h 5429563"/>
              <a:gd name="connsiteX9" fmla="*/ 5325805 w 5325805"/>
              <a:gd name="connsiteY9" fmla="*/ 2714782 h 542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25805" h="5429563">
                <a:moveTo>
                  <a:pt x="5325805" y="2714782"/>
                </a:moveTo>
                <a:cubicBezTo>
                  <a:pt x="5325805" y="4214114"/>
                  <a:pt x="4110356" y="5429563"/>
                  <a:pt x="2611024" y="5429563"/>
                </a:cubicBezTo>
                <a:lnTo>
                  <a:pt x="1942188" y="5429563"/>
                </a:lnTo>
                <a:lnTo>
                  <a:pt x="668836" y="5429563"/>
                </a:lnTo>
                <a:lnTo>
                  <a:pt x="0" y="5429563"/>
                </a:lnTo>
                <a:lnTo>
                  <a:pt x="0" y="0"/>
                </a:lnTo>
                <a:lnTo>
                  <a:pt x="668836" y="0"/>
                </a:lnTo>
                <a:lnTo>
                  <a:pt x="1942188" y="0"/>
                </a:lnTo>
                <a:lnTo>
                  <a:pt x="2611024" y="0"/>
                </a:lnTo>
                <a:cubicBezTo>
                  <a:pt x="4110356" y="0"/>
                  <a:pt x="5325805" y="1215450"/>
                  <a:pt x="5325805" y="2714782"/>
                </a:cubicBezTo>
                <a:close/>
              </a:path>
            </a:pathLst>
          </a:custGeom>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DA748EF-EE10-9000-8822-0CEC6EA9C076}"/>
              </a:ext>
            </a:extLst>
          </p:cNvPr>
          <p:cNvSpPr>
            <a:spLocks noGrp="1"/>
          </p:cNvSpPr>
          <p:nvPr>
            <p:ph type="ctrTitle"/>
          </p:nvPr>
        </p:nvSpPr>
        <p:spPr>
          <a:xfrm>
            <a:off x="1524000" y="1336430"/>
            <a:ext cx="9144000" cy="2820573"/>
          </a:xfrm>
        </p:spPr>
        <p:txBody>
          <a:bodyPr>
            <a:normAutofit fontScale="90000"/>
          </a:bodyPr>
          <a:lstStyle/>
          <a:p>
            <a:pPr algn="ctr"/>
            <a:br>
              <a:rPr lang="en-US" sz="6600" dirty="0"/>
            </a:br>
            <a:r>
              <a:rPr lang="en-US" sz="6600" dirty="0"/>
              <a:t>Binary</a:t>
            </a:r>
            <a:br>
              <a:rPr lang="en-US" sz="6600" dirty="0"/>
            </a:br>
            <a:r>
              <a:rPr lang="en-US" sz="6600" dirty="0"/>
              <a:t>Image Model Classifiers</a:t>
            </a:r>
          </a:p>
        </p:txBody>
      </p:sp>
      <p:sp>
        <p:nvSpPr>
          <p:cNvPr id="3" name="Subtitle 2">
            <a:extLst>
              <a:ext uri="{FF2B5EF4-FFF2-40B4-BE49-F238E27FC236}">
                <a16:creationId xmlns:a16="http://schemas.microsoft.com/office/drawing/2014/main" id="{85061575-026C-67B0-C16F-F8A6233C39FC}"/>
              </a:ext>
            </a:extLst>
          </p:cNvPr>
          <p:cNvSpPr>
            <a:spLocks noGrp="1"/>
          </p:cNvSpPr>
          <p:nvPr>
            <p:ph type="subTitle" idx="1"/>
          </p:nvPr>
        </p:nvSpPr>
        <p:spPr>
          <a:xfrm>
            <a:off x="4068856" y="4628271"/>
            <a:ext cx="4054288" cy="1069144"/>
          </a:xfrm>
        </p:spPr>
        <p:txBody>
          <a:bodyPr>
            <a:normAutofit/>
          </a:bodyPr>
          <a:lstStyle/>
          <a:p>
            <a:pPr algn="ctr"/>
            <a:r>
              <a:rPr lang="en-US" dirty="0"/>
              <a:t>SHOULD THEY BE USED?</a:t>
            </a:r>
          </a:p>
          <a:p>
            <a:pPr algn="ctr"/>
            <a:endParaRPr lang="en-US" dirty="0"/>
          </a:p>
        </p:txBody>
      </p:sp>
      <p:sp>
        <p:nvSpPr>
          <p:cNvPr id="5" name="Title 1">
            <a:extLst>
              <a:ext uri="{FF2B5EF4-FFF2-40B4-BE49-F238E27FC236}">
                <a16:creationId xmlns:a16="http://schemas.microsoft.com/office/drawing/2014/main" id="{64B92400-B666-0D38-FD0E-645ACA9910FD}"/>
              </a:ext>
            </a:extLst>
          </p:cNvPr>
          <p:cNvSpPr txBox="1">
            <a:spLocks/>
          </p:cNvSpPr>
          <p:nvPr/>
        </p:nvSpPr>
        <p:spPr>
          <a:xfrm>
            <a:off x="1524000" y="1397431"/>
            <a:ext cx="9144000" cy="2820573"/>
          </a:xfrm>
          <a:prstGeom prst="rect">
            <a:avLst/>
          </a:prstGeom>
        </p:spPr>
        <p:txBody>
          <a:bodyPr vert="horz" lIns="91440" tIns="45720" rIns="91440" bIns="45720" rtlCol="0" anchor="b">
            <a:normAutofit fontScale="90000" lnSpcReduction="20000"/>
          </a:bodyPr>
          <a:lstStyle>
            <a:lvl1pPr algn="l" defTabSz="914400" rtl="0" eaLnBrk="1" latinLnBrk="0" hangingPunct="1">
              <a:lnSpc>
                <a:spcPct val="90000"/>
              </a:lnSpc>
              <a:spcBef>
                <a:spcPct val="0"/>
              </a:spcBef>
              <a:buNone/>
              <a:defRPr sz="5400" kern="1200">
                <a:solidFill>
                  <a:schemeClr val="tx1"/>
                </a:solidFill>
                <a:latin typeface="+mj-lt"/>
                <a:ea typeface="+mj-ea"/>
                <a:cs typeface="+mj-cs"/>
              </a:defRPr>
            </a:lvl1pPr>
          </a:lstStyle>
          <a:p>
            <a:pPr algn="ctr"/>
            <a:br>
              <a:rPr lang="en-US" sz="6600" dirty="0"/>
            </a:br>
            <a:r>
              <a:rPr lang="en-US" sz="6600" dirty="0"/>
              <a:t>Binary</a:t>
            </a:r>
            <a:br>
              <a:rPr lang="en-US" sz="6600" dirty="0"/>
            </a:br>
            <a:r>
              <a:rPr lang="en-US" sz="6600" dirty="0"/>
              <a:t>Image Model Classifiers</a:t>
            </a:r>
          </a:p>
        </p:txBody>
      </p:sp>
    </p:spTree>
    <p:extLst>
      <p:ext uri="{BB962C8B-B14F-4D97-AF65-F5344CB8AC3E}">
        <p14:creationId xmlns:p14="http://schemas.microsoft.com/office/powerpoint/2010/main" val="1272166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5"/>
                                        </p:tgtEl>
                                        <p:attrNameLst>
                                          <p:attrName>style.visibility</p:attrName>
                                        </p:attrNameLst>
                                      </p:cBhvr>
                                      <p:to>
                                        <p:strVal val="visible"/>
                                      </p:to>
                                    </p:set>
                                    <p:animEffect transition="in" filter="fade">
                                      <p:cBhvr>
                                        <p:cTn id="10"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E6AFB8-5F17-4E7C-AA23-FF05BE7B2C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rry image of a person's face&#10;&#10;Description automatically generated">
            <a:extLst>
              <a:ext uri="{FF2B5EF4-FFF2-40B4-BE49-F238E27FC236}">
                <a16:creationId xmlns:a16="http://schemas.microsoft.com/office/drawing/2014/main" id="{83586E9A-A17A-FAFF-663C-3B962A2A1800}"/>
              </a:ext>
            </a:extLst>
          </p:cNvPr>
          <p:cNvPicPr>
            <a:picLocks noChangeAspect="1"/>
          </p:cNvPicPr>
          <p:nvPr/>
        </p:nvPicPr>
        <p:blipFill>
          <a:blip r:embed="rId2">
            <a:extLst>
              <a:ext uri="{837473B0-CC2E-450A-ABE3-18F120FF3D39}">
                <a1611:picAttrSrcUrl xmlns:a1611="http://schemas.microsoft.com/office/drawing/2016/11/main" r:id="rId3"/>
              </a:ext>
            </a:extLst>
          </a:blip>
          <a:srcRect r="40022" b="-1"/>
          <a:stretch/>
        </p:blipFill>
        <p:spPr>
          <a:xfrm>
            <a:off x="1630649" y="2491757"/>
            <a:ext cx="3761812" cy="3528043"/>
          </a:xfrm>
          <a:custGeom>
            <a:avLst/>
            <a:gdLst/>
            <a:ahLst/>
            <a:cxnLst/>
            <a:rect l="l" t="t" r="r" b="b"/>
            <a:pathLst>
              <a:path w="3761812" h="3528043">
                <a:moveTo>
                  <a:pt x="1880906" y="0"/>
                </a:moveTo>
                <a:cubicBezTo>
                  <a:pt x="2919702" y="0"/>
                  <a:pt x="3761812" y="842110"/>
                  <a:pt x="3761812" y="1880906"/>
                </a:cubicBezTo>
                <a:lnTo>
                  <a:pt x="3761812" y="3528043"/>
                </a:lnTo>
                <a:lnTo>
                  <a:pt x="0" y="3528043"/>
                </a:lnTo>
                <a:lnTo>
                  <a:pt x="0" y="1880906"/>
                </a:lnTo>
                <a:cubicBezTo>
                  <a:pt x="0" y="842110"/>
                  <a:pt x="842110" y="0"/>
                  <a:pt x="1880906" y="0"/>
                </a:cubicBezTo>
                <a:close/>
              </a:path>
            </a:pathLst>
          </a:custGeom>
        </p:spPr>
      </p:pic>
      <p:cxnSp>
        <p:nvCxnSpPr>
          <p:cNvPr id="14" name="Straight Connector 13">
            <a:extLst>
              <a:ext uri="{FF2B5EF4-FFF2-40B4-BE49-F238E27FC236}">
                <a16:creationId xmlns:a16="http://schemas.microsoft.com/office/drawing/2014/main" id="{7882FDDB-12BA-4531-A762-4803DABD6C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48746"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8">
            <a:extLst>
              <a:ext uri="{FF2B5EF4-FFF2-40B4-BE49-F238E27FC236}">
                <a16:creationId xmlns:a16="http://schemas.microsoft.com/office/drawing/2014/main" id="{3C0CE74C-3962-F404-58F5-1402133473AC}"/>
              </a:ext>
            </a:extLst>
          </p:cNvPr>
          <p:cNvSpPr>
            <a:spLocks noGrp="1"/>
          </p:cNvSpPr>
          <p:nvPr>
            <p:ph idx="1"/>
          </p:nvPr>
        </p:nvSpPr>
        <p:spPr>
          <a:xfrm>
            <a:off x="7924811" y="838200"/>
            <a:ext cx="3428988" cy="5338761"/>
          </a:xfrm>
        </p:spPr>
        <p:txBody>
          <a:bodyPr>
            <a:normAutofit/>
          </a:bodyPr>
          <a:lstStyle/>
          <a:p>
            <a:endParaRPr lang="en-US" sz="1400" dirty="0"/>
          </a:p>
          <a:p>
            <a:r>
              <a:rPr lang="en-US" sz="1400" dirty="0"/>
              <a:t>A </a:t>
            </a:r>
            <a:r>
              <a:rPr lang="en-US" sz="1400" b="1" dirty="0"/>
              <a:t>binary image classifier</a:t>
            </a:r>
            <a:r>
              <a:rPr lang="en-US" sz="1400" dirty="0"/>
              <a:t> is a type of machine learning model that classifies images into one of two possible categories, or "binary" classes. The model is trained to take an image as input and determine whether it belongs to Class A or Class B. Or in this case dirty or clean.</a:t>
            </a:r>
          </a:p>
          <a:p>
            <a:r>
              <a:rPr lang="en-US" sz="1400" dirty="0"/>
              <a:t>The future of image model classifiers holds immense potential to transform industries, enhance efficiency, improve safety, and provide personalized experiences across various domains. As the technology continues to evolve, we can expect more sophisticated models with broader applications, benefiting everything from daily life to cutting-edge scientific research. </a:t>
            </a:r>
          </a:p>
          <a:p>
            <a:endParaRPr lang="en-US" sz="1400" dirty="0"/>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12A89EA0-D371-7E2E-5752-5B4CA58AD00B}"/>
                  </a:ext>
                </a:extLst>
              </p14:cNvPr>
              <p14:cNvContentPartPr/>
              <p14:nvPr/>
            </p14:nvContentPartPr>
            <p14:xfrm>
              <a:off x="10039618" y="2193372"/>
              <a:ext cx="360" cy="360"/>
            </p14:xfrm>
          </p:contentPart>
        </mc:Choice>
        <mc:Fallback>
          <p:pic>
            <p:nvPicPr>
              <p:cNvPr id="2" name="Ink 1">
                <a:extLst>
                  <a:ext uri="{FF2B5EF4-FFF2-40B4-BE49-F238E27FC236}">
                    <a16:creationId xmlns:a16="http://schemas.microsoft.com/office/drawing/2014/main" id="{12A89EA0-D371-7E2E-5752-5B4CA58AD00B}"/>
                  </a:ext>
                </a:extLst>
              </p:cNvPr>
              <p:cNvPicPr/>
              <p:nvPr/>
            </p:nvPicPr>
            <p:blipFill>
              <a:blip r:embed="rId5"/>
              <a:stretch>
                <a:fillRect/>
              </a:stretch>
            </p:blipFill>
            <p:spPr>
              <a:xfrm>
                <a:off x="10033498" y="2187252"/>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F78563D4-26E9-1C8D-961F-21802814FAA7}"/>
                  </a:ext>
                </a:extLst>
              </p14:cNvPr>
              <p14:cNvContentPartPr/>
              <p14:nvPr/>
            </p14:nvContentPartPr>
            <p14:xfrm>
              <a:off x="9933058" y="3018492"/>
              <a:ext cx="360" cy="360"/>
            </p14:xfrm>
          </p:contentPart>
        </mc:Choice>
        <mc:Fallback>
          <p:pic>
            <p:nvPicPr>
              <p:cNvPr id="3" name="Ink 2">
                <a:extLst>
                  <a:ext uri="{FF2B5EF4-FFF2-40B4-BE49-F238E27FC236}">
                    <a16:creationId xmlns:a16="http://schemas.microsoft.com/office/drawing/2014/main" id="{F78563D4-26E9-1C8D-961F-21802814FAA7}"/>
                  </a:ext>
                </a:extLst>
              </p:cNvPr>
              <p:cNvPicPr/>
              <p:nvPr/>
            </p:nvPicPr>
            <p:blipFill>
              <a:blip r:embed="rId5"/>
              <a:stretch>
                <a:fillRect/>
              </a:stretch>
            </p:blipFill>
            <p:spPr>
              <a:xfrm>
                <a:off x="9926938" y="3012372"/>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4" name="Ink 3">
                <a:extLst>
                  <a:ext uri="{FF2B5EF4-FFF2-40B4-BE49-F238E27FC236}">
                    <a16:creationId xmlns:a16="http://schemas.microsoft.com/office/drawing/2014/main" id="{74D21BE6-2882-80D6-5687-1A4CC4D54CAB}"/>
                  </a:ext>
                </a:extLst>
              </p14:cNvPr>
              <p14:cNvContentPartPr/>
              <p14:nvPr/>
            </p14:nvContentPartPr>
            <p14:xfrm>
              <a:off x="8761978" y="3686292"/>
              <a:ext cx="360" cy="360"/>
            </p14:xfrm>
          </p:contentPart>
        </mc:Choice>
        <mc:Fallback>
          <p:pic>
            <p:nvPicPr>
              <p:cNvPr id="4" name="Ink 3">
                <a:extLst>
                  <a:ext uri="{FF2B5EF4-FFF2-40B4-BE49-F238E27FC236}">
                    <a16:creationId xmlns:a16="http://schemas.microsoft.com/office/drawing/2014/main" id="{74D21BE6-2882-80D6-5687-1A4CC4D54CAB}"/>
                  </a:ext>
                </a:extLst>
              </p:cNvPr>
              <p:cNvPicPr/>
              <p:nvPr/>
            </p:nvPicPr>
            <p:blipFill>
              <a:blip r:embed="rId5"/>
              <a:stretch>
                <a:fillRect/>
              </a:stretch>
            </p:blipFill>
            <p:spPr>
              <a:xfrm>
                <a:off x="8755858" y="3680172"/>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13EBCB03-D32B-CDA7-4ED0-979C596E40AC}"/>
                  </a:ext>
                </a:extLst>
              </p14:cNvPr>
              <p14:cNvContentPartPr/>
              <p14:nvPr/>
            </p14:nvContentPartPr>
            <p14:xfrm>
              <a:off x="8236738" y="853452"/>
              <a:ext cx="360" cy="360"/>
            </p14:xfrm>
          </p:contentPart>
        </mc:Choice>
        <mc:Fallback>
          <p:pic>
            <p:nvPicPr>
              <p:cNvPr id="6" name="Ink 5">
                <a:extLst>
                  <a:ext uri="{FF2B5EF4-FFF2-40B4-BE49-F238E27FC236}">
                    <a16:creationId xmlns:a16="http://schemas.microsoft.com/office/drawing/2014/main" id="{13EBCB03-D32B-CDA7-4ED0-979C596E40AC}"/>
                  </a:ext>
                </a:extLst>
              </p:cNvPr>
              <p:cNvPicPr/>
              <p:nvPr/>
            </p:nvPicPr>
            <p:blipFill>
              <a:blip r:embed="rId5"/>
              <a:stretch>
                <a:fillRect/>
              </a:stretch>
            </p:blipFill>
            <p:spPr>
              <a:xfrm>
                <a:off x="8230618" y="847332"/>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0988A60E-C958-844C-FF08-BB0BB1631FC9}"/>
                  </a:ext>
                </a:extLst>
              </p14:cNvPr>
              <p14:cNvContentPartPr/>
              <p14:nvPr/>
            </p14:nvContentPartPr>
            <p14:xfrm>
              <a:off x="8652178" y="1421532"/>
              <a:ext cx="360" cy="360"/>
            </p14:xfrm>
          </p:contentPart>
        </mc:Choice>
        <mc:Fallback>
          <p:pic>
            <p:nvPicPr>
              <p:cNvPr id="7" name="Ink 6">
                <a:extLst>
                  <a:ext uri="{FF2B5EF4-FFF2-40B4-BE49-F238E27FC236}">
                    <a16:creationId xmlns:a16="http://schemas.microsoft.com/office/drawing/2014/main" id="{0988A60E-C958-844C-FF08-BB0BB1631FC9}"/>
                  </a:ext>
                </a:extLst>
              </p:cNvPr>
              <p:cNvPicPr/>
              <p:nvPr/>
            </p:nvPicPr>
            <p:blipFill>
              <a:blip r:embed="rId5"/>
              <a:stretch>
                <a:fillRect/>
              </a:stretch>
            </p:blipFill>
            <p:spPr>
              <a:xfrm>
                <a:off x="8646058" y="1415412"/>
                <a:ext cx="12600" cy="12600"/>
              </a:xfrm>
              <a:prstGeom prst="rect">
                <a:avLst/>
              </a:prstGeom>
            </p:spPr>
          </p:pic>
        </mc:Fallback>
      </mc:AlternateContent>
    </p:spTree>
    <p:extLst>
      <p:ext uri="{BB962C8B-B14F-4D97-AF65-F5344CB8AC3E}">
        <p14:creationId xmlns:p14="http://schemas.microsoft.com/office/powerpoint/2010/main" val="3582325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518037-902F-4158-A488-74F1F967EA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200CA7E-42AB-4F9C-8519-0EBCEC0AF2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6026" y="1714500"/>
            <a:ext cx="1217597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C9891096-B6F1-8117-A866-8BDBD720FBE8}"/>
              </a:ext>
            </a:extLst>
          </p:cNvPr>
          <p:cNvGraphicFramePr>
            <a:graphicFrameLocks noGrp="1"/>
          </p:cNvGraphicFramePr>
          <p:nvPr>
            <p:ph idx="1"/>
            <p:extLst>
              <p:ext uri="{D42A27DB-BD31-4B8C-83A1-F6EECF244321}">
                <p14:modId xmlns:p14="http://schemas.microsoft.com/office/powerpoint/2010/main" val="3979610778"/>
              </p:ext>
            </p:extLst>
          </p:nvPr>
        </p:nvGraphicFramePr>
        <p:xfrm>
          <a:off x="321276" y="247142"/>
          <a:ext cx="11528854" cy="63636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871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9E00A88-1935-4C0F-AC5D-6C2322B30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200CA7E-42AB-4F9C-8519-0EBCEC0AF2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6026" y="1714500"/>
            <a:ext cx="12175974"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609B8896-3FAB-D3FF-2E5B-A34F9CFF90E6}"/>
              </a:ext>
            </a:extLst>
          </p:cNvPr>
          <p:cNvGraphicFramePr>
            <a:graphicFrameLocks noGrp="1"/>
          </p:cNvGraphicFramePr>
          <p:nvPr>
            <p:ph idx="1"/>
            <p:extLst>
              <p:ext uri="{D42A27DB-BD31-4B8C-83A1-F6EECF244321}">
                <p14:modId xmlns:p14="http://schemas.microsoft.com/office/powerpoint/2010/main" val="1064952364"/>
              </p:ext>
            </p:extLst>
          </p:nvPr>
        </p:nvGraphicFramePr>
        <p:xfrm>
          <a:off x="624821" y="600624"/>
          <a:ext cx="10958384" cy="56567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mc:Choice xmlns:p14="http://schemas.microsoft.com/office/powerpoint/2010/main" Requires="p14">
          <p:contentPart p14:bwMode="auto" r:id="rId7">
            <p14:nvContentPartPr>
              <p14:cNvPr id="2" name="Ink 1">
                <a:extLst>
                  <a:ext uri="{FF2B5EF4-FFF2-40B4-BE49-F238E27FC236}">
                    <a16:creationId xmlns:a16="http://schemas.microsoft.com/office/drawing/2014/main" id="{5EC12965-CD58-E740-F2DB-02DFCA916E37}"/>
                  </a:ext>
                </a:extLst>
              </p14:cNvPr>
              <p14:cNvContentPartPr/>
              <p14:nvPr/>
            </p14:nvContentPartPr>
            <p14:xfrm>
              <a:off x="7162138" y="4807332"/>
              <a:ext cx="2300040" cy="1711080"/>
            </p14:xfrm>
          </p:contentPart>
        </mc:Choice>
        <mc:Fallback>
          <p:pic>
            <p:nvPicPr>
              <p:cNvPr id="2" name="Ink 1">
                <a:extLst>
                  <a:ext uri="{FF2B5EF4-FFF2-40B4-BE49-F238E27FC236}">
                    <a16:creationId xmlns:a16="http://schemas.microsoft.com/office/drawing/2014/main" id="{5EC12965-CD58-E740-F2DB-02DFCA916E37}"/>
                  </a:ext>
                </a:extLst>
              </p:cNvPr>
              <p:cNvPicPr/>
              <p:nvPr/>
            </p:nvPicPr>
            <p:blipFill>
              <a:blip r:embed="rId8"/>
              <a:stretch>
                <a:fillRect/>
              </a:stretch>
            </p:blipFill>
            <p:spPr>
              <a:xfrm>
                <a:off x="7156018" y="4801212"/>
                <a:ext cx="2312280" cy="172332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3" name="Ink 2">
                <a:extLst>
                  <a:ext uri="{FF2B5EF4-FFF2-40B4-BE49-F238E27FC236}">
                    <a16:creationId xmlns:a16="http://schemas.microsoft.com/office/drawing/2014/main" id="{91844398-F5DB-86B2-05EB-1718249DB672}"/>
                  </a:ext>
                </a:extLst>
              </p14:cNvPr>
              <p14:cNvContentPartPr/>
              <p14:nvPr/>
            </p14:nvContentPartPr>
            <p14:xfrm>
              <a:off x="8943778" y="5680692"/>
              <a:ext cx="173520" cy="38880"/>
            </p14:xfrm>
          </p:contentPart>
        </mc:Choice>
        <mc:Fallback>
          <p:pic>
            <p:nvPicPr>
              <p:cNvPr id="3" name="Ink 2">
                <a:extLst>
                  <a:ext uri="{FF2B5EF4-FFF2-40B4-BE49-F238E27FC236}">
                    <a16:creationId xmlns:a16="http://schemas.microsoft.com/office/drawing/2014/main" id="{91844398-F5DB-86B2-05EB-1718249DB672}"/>
                  </a:ext>
                </a:extLst>
              </p:cNvPr>
              <p:cNvPicPr/>
              <p:nvPr/>
            </p:nvPicPr>
            <p:blipFill>
              <a:blip r:embed="rId10"/>
              <a:stretch>
                <a:fillRect/>
              </a:stretch>
            </p:blipFill>
            <p:spPr>
              <a:xfrm>
                <a:off x="8937658" y="5674572"/>
                <a:ext cx="185760" cy="51120"/>
              </a:xfrm>
              <a:prstGeom prst="rect">
                <a:avLst/>
              </a:prstGeom>
            </p:spPr>
          </p:pic>
        </mc:Fallback>
      </mc:AlternateContent>
      <p:grpSp>
        <p:nvGrpSpPr>
          <p:cNvPr id="11" name="Group 10">
            <a:extLst>
              <a:ext uri="{FF2B5EF4-FFF2-40B4-BE49-F238E27FC236}">
                <a16:creationId xmlns:a16="http://schemas.microsoft.com/office/drawing/2014/main" id="{E232FA5C-F0C1-B8E2-7276-B8CB0F6DF788}"/>
              </a:ext>
            </a:extLst>
          </p:cNvPr>
          <p:cNvGrpSpPr/>
          <p:nvPr/>
        </p:nvGrpSpPr>
        <p:grpSpPr>
          <a:xfrm>
            <a:off x="9206938" y="5580252"/>
            <a:ext cx="78840" cy="156240"/>
            <a:chOff x="9206938" y="5580252"/>
            <a:chExt cx="78840" cy="156240"/>
          </a:xfrm>
        </p:grpSpPr>
        <mc:AlternateContent xmlns:mc="http://schemas.openxmlformats.org/markup-compatibility/2006">
          <mc:Choice xmlns:p14="http://schemas.microsoft.com/office/powerpoint/2010/main" Requires="p14">
            <p:contentPart p14:bwMode="auto" r:id="rId11">
              <p14:nvContentPartPr>
                <p14:cNvPr id="4" name="Ink 3">
                  <a:extLst>
                    <a:ext uri="{FF2B5EF4-FFF2-40B4-BE49-F238E27FC236}">
                      <a16:creationId xmlns:a16="http://schemas.microsoft.com/office/drawing/2014/main" id="{75BB6F58-BBD6-6445-F5A2-1992347BBCE4}"/>
                    </a:ext>
                  </a:extLst>
                </p14:cNvPr>
                <p14:cNvContentPartPr/>
                <p14:nvPr/>
              </p14:nvContentPartPr>
              <p14:xfrm>
                <a:off x="9206938" y="5580252"/>
                <a:ext cx="78840" cy="86400"/>
              </p14:xfrm>
            </p:contentPart>
          </mc:Choice>
          <mc:Fallback>
            <p:pic>
              <p:nvPicPr>
                <p:cNvPr id="4" name="Ink 3">
                  <a:extLst>
                    <a:ext uri="{FF2B5EF4-FFF2-40B4-BE49-F238E27FC236}">
                      <a16:creationId xmlns:a16="http://schemas.microsoft.com/office/drawing/2014/main" id="{75BB6F58-BBD6-6445-F5A2-1992347BBCE4}"/>
                    </a:ext>
                  </a:extLst>
                </p:cNvPr>
                <p:cNvPicPr/>
                <p:nvPr/>
              </p:nvPicPr>
              <p:blipFill>
                <a:blip r:embed="rId12"/>
                <a:stretch>
                  <a:fillRect/>
                </a:stretch>
              </p:blipFill>
              <p:spPr>
                <a:xfrm>
                  <a:off x="9200818" y="5574132"/>
                  <a:ext cx="91080" cy="9864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5" name="Ink 4">
                  <a:extLst>
                    <a:ext uri="{FF2B5EF4-FFF2-40B4-BE49-F238E27FC236}">
                      <a16:creationId xmlns:a16="http://schemas.microsoft.com/office/drawing/2014/main" id="{BB21DEF6-EA05-A272-06D9-E9A15332E6AB}"/>
                    </a:ext>
                  </a:extLst>
                </p14:cNvPr>
                <p14:cNvContentPartPr/>
                <p14:nvPr/>
              </p14:nvContentPartPr>
              <p14:xfrm>
                <a:off x="9229978" y="5726772"/>
                <a:ext cx="360" cy="360"/>
              </p14:xfrm>
            </p:contentPart>
          </mc:Choice>
          <mc:Fallback>
            <p:pic>
              <p:nvPicPr>
                <p:cNvPr id="5" name="Ink 4">
                  <a:extLst>
                    <a:ext uri="{FF2B5EF4-FFF2-40B4-BE49-F238E27FC236}">
                      <a16:creationId xmlns:a16="http://schemas.microsoft.com/office/drawing/2014/main" id="{BB21DEF6-EA05-A272-06D9-E9A15332E6AB}"/>
                    </a:ext>
                  </a:extLst>
                </p:cNvPr>
                <p:cNvPicPr/>
                <p:nvPr/>
              </p:nvPicPr>
              <p:blipFill>
                <a:blip r:embed="rId14"/>
                <a:stretch>
                  <a:fillRect/>
                </a:stretch>
              </p:blipFill>
              <p:spPr>
                <a:xfrm>
                  <a:off x="9223858" y="5720652"/>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9" name="Ink 8">
                  <a:extLst>
                    <a:ext uri="{FF2B5EF4-FFF2-40B4-BE49-F238E27FC236}">
                      <a16:creationId xmlns:a16="http://schemas.microsoft.com/office/drawing/2014/main" id="{4F3C42AF-8451-6B3C-FC37-193CAB7B4E65}"/>
                    </a:ext>
                  </a:extLst>
                </p14:cNvPr>
                <p14:cNvContentPartPr/>
                <p14:nvPr/>
              </p14:nvContentPartPr>
              <p14:xfrm>
                <a:off x="9222058" y="5727132"/>
                <a:ext cx="12960" cy="9360"/>
              </p14:xfrm>
            </p:contentPart>
          </mc:Choice>
          <mc:Fallback>
            <p:pic>
              <p:nvPicPr>
                <p:cNvPr id="9" name="Ink 8">
                  <a:extLst>
                    <a:ext uri="{FF2B5EF4-FFF2-40B4-BE49-F238E27FC236}">
                      <a16:creationId xmlns:a16="http://schemas.microsoft.com/office/drawing/2014/main" id="{4F3C42AF-8451-6B3C-FC37-193CAB7B4E65}"/>
                    </a:ext>
                  </a:extLst>
                </p:cNvPr>
                <p:cNvPicPr/>
                <p:nvPr/>
              </p:nvPicPr>
              <p:blipFill>
                <a:blip r:embed="rId16"/>
                <a:stretch>
                  <a:fillRect/>
                </a:stretch>
              </p:blipFill>
              <p:spPr>
                <a:xfrm>
                  <a:off x="9215938" y="5721012"/>
                  <a:ext cx="25200" cy="21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7">
            <p14:nvContentPartPr>
              <p14:cNvPr id="12" name="Ink 11">
                <a:extLst>
                  <a:ext uri="{FF2B5EF4-FFF2-40B4-BE49-F238E27FC236}">
                    <a16:creationId xmlns:a16="http://schemas.microsoft.com/office/drawing/2014/main" id="{5B4A5A17-7DAB-2EC6-FA84-580B31EF6970}"/>
                  </a:ext>
                </a:extLst>
              </p14:cNvPr>
              <p14:cNvContentPartPr/>
              <p14:nvPr/>
            </p14:nvContentPartPr>
            <p14:xfrm>
              <a:off x="614818" y="1893852"/>
              <a:ext cx="2232360" cy="1799280"/>
            </p14:xfrm>
          </p:contentPart>
        </mc:Choice>
        <mc:Fallback>
          <p:pic>
            <p:nvPicPr>
              <p:cNvPr id="12" name="Ink 11">
                <a:extLst>
                  <a:ext uri="{FF2B5EF4-FFF2-40B4-BE49-F238E27FC236}">
                    <a16:creationId xmlns:a16="http://schemas.microsoft.com/office/drawing/2014/main" id="{5B4A5A17-7DAB-2EC6-FA84-580B31EF6970}"/>
                  </a:ext>
                </a:extLst>
              </p:cNvPr>
              <p:cNvPicPr/>
              <p:nvPr/>
            </p:nvPicPr>
            <p:blipFill>
              <a:blip r:embed="rId18"/>
              <a:stretch>
                <a:fillRect/>
              </a:stretch>
            </p:blipFill>
            <p:spPr>
              <a:xfrm>
                <a:off x="608698" y="1887732"/>
                <a:ext cx="2244600" cy="181152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4" name="Ink 13">
                <a:extLst>
                  <a:ext uri="{FF2B5EF4-FFF2-40B4-BE49-F238E27FC236}">
                    <a16:creationId xmlns:a16="http://schemas.microsoft.com/office/drawing/2014/main" id="{3CC9D219-F524-A5CF-8940-4FE4C2CD97CE}"/>
                  </a:ext>
                </a:extLst>
              </p14:cNvPr>
              <p14:cNvContentPartPr/>
              <p14:nvPr/>
            </p14:nvContentPartPr>
            <p14:xfrm>
              <a:off x="7910381" y="5996012"/>
              <a:ext cx="910800" cy="75240"/>
            </p14:xfrm>
          </p:contentPart>
        </mc:Choice>
        <mc:Fallback>
          <p:pic>
            <p:nvPicPr>
              <p:cNvPr id="14" name="Ink 13">
                <a:extLst>
                  <a:ext uri="{FF2B5EF4-FFF2-40B4-BE49-F238E27FC236}">
                    <a16:creationId xmlns:a16="http://schemas.microsoft.com/office/drawing/2014/main" id="{3CC9D219-F524-A5CF-8940-4FE4C2CD97CE}"/>
                  </a:ext>
                </a:extLst>
              </p:cNvPr>
              <p:cNvPicPr/>
              <p:nvPr/>
            </p:nvPicPr>
            <p:blipFill>
              <a:blip r:embed="rId20"/>
              <a:stretch>
                <a:fillRect/>
              </a:stretch>
            </p:blipFill>
            <p:spPr>
              <a:xfrm>
                <a:off x="7904261" y="5989892"/>
                <a:ext cx="923040" cy="87480"/>
              </a:xfrm>
              <a:prstGeom prst="rect">
                <a:avLst/>
              </a:prstGeom>
            </p:spPr>
          </p:pic>
        </mc:Fallback>
      </mc:AlternateContent>
      <p:grpSp>
        <p:nvGrpSpPr>
          <p:cNvPr id="20" name="Group 19">
            <a:extLst>
              <a:ext uri="{FF2B5EF4-FFF2-40B4-BE49-F238E27FC236}">
                <a16:creationId xmlns:a16="http://schemas.microsoft.com/office/drawing/2014/main" id="{DB524277-DAF8-128D-01CC-D9B2657A4D2B}"/>
              </a:ext>
            </a:extLst>
          </p:cNvPr>
          <p:cNvGrpSpPr/>
          <p:nvPr/>
        </p:nvGrpSpPr>
        <p:grpSpPr>
          <a:xfrm>
            <a:off x="2308421" y="2720732"/>
            <a:ext cx="80640" cy="6480"/>
            <a:chOff x="2308421" y="2720732"/>
            <a:chExt cx="80640" cy="6480"/>
          </a:xfrm>
        </p:grpSpPr>
        <mc:AlternateContent xmlns:mc="http://schemas.openxmlformats.org/markup-compatibility/2006">
          <mc:Choice xmlns:p14="http://schemas.microsoft.com/office/powerpoint/2010/main" Requires="p14">
            <p:contentPart p14:bwMode="auto" r:id="rId21">
              <p14:nvContentPartPr>
                <p14:cNvPr id="15" name="Ink 14">
                  <a:extLst>
                    <a:ext uri="{FF2B5EF4-FFF2-40B4-BE49-F238E27FC236}">
                      <a16:creationId xmlns:a16="http://schemas.microsoft.com/office/drawing/2014/main" id="{F22C62E1-5106-9F04-6153-975F2460588C}"/>
                    </a:ext>
                  </a:extLst>
                </p14:cNvPr>
                <p14:cNvContentPartPr/>
                <p14:nvPr/>
              </p14:nvContentPartPr>
              <p14:xfrm>
                <a:off x="2388701" y="2720732"/>
                <a:ext cx="360" cy="360"/>
              </p14:xfrm>
            </p:contentPart>
          </mc:Choice>
          <mc:Fallback>
            <p:pic>
              <p:nvPicPr>
                <p:cNvPr id="15" name="Ink 14">
                  <a:extLst>
                    <a:ext uri="{FF2B5EF4-FFF2-40B4-BE49-F238E27FC236}">
                      <a16:creationId xmlns:a16="http://schemas.microsoft.com/office/drawing/2014/main" id="{F22C62E1-5106-9F04-6153-975F2460588C}"/>
                    </a:ext>
                  </a:extLst>
                </p:cNvPr>
                <p:cNvPicPr/>
                <p:nvPr/>
              </p:nvPicPr>
              <p:blipFill>
                <a:blip r:embed="rId14"/>
                <a:stretch>
                  <a:fillRect/>
                </a:stretch>
              </p:blipFill>
              <p:spPr>
                <a:xfrm>
                  <a:off x="2382581" y="2714612"/>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7" name="Ink 16">
                  <a:extLst>
                    <a:ext uri="{FF2B5EF4-FFF2-40B4-BE49-F238E27FC236}">
                      <a16:creationId xmlns:a16="http://schemas.microsoft.com/office/drawing/2014/main" id="{D6498C1A-45D6-1B64-4BA7-E27A0643696D}"/>
                    </a:ext>
                  </a:extLst>
                </p14:cNvPr>
                <p14:cNvContentPartPr/>
                <p14:nvPr/>
              </p14:nvContentPartPr>
              <p14:xfrm>
                <a:off x="2308421" y="2726852"/>
                <a:ext cx="360" cy="360"/>
              </p14:xfrm>
            </p:contentPart>
          </mc:Choice>
          <mc:Fallback>
            <p:pic>
              <p:nvPicPr>
                <p:cNvPr id="17" name="Ink 16">
                  <a:extLst>
                    <a:ext uri="{FF2B5EF4-FFF2-40B4-BE49-F238E27FC236}">
                      <a16:creationId xmlns:a16="http://schemas.microsoft.com/office/drawing/2014/main" id="{D6498C1A-45D6-1B64-4BA7-E27A0643696D}"/>
                    </a:ext>
                  </a:extLst>
                </p:cNvPr>
                <p:cNvPicPr/>
                <p:nvPr/>
              </p:nvPicPr>
              <p:blipFill>
                <a:blip r:embed="rId14"/>
                <a:stretch>
                  <a:fillRect/>
                </a:stretch>
              </p:blipFill>
              <p:spPr>
                <a:xfrm>
                  <a:off x="2302301" y="2720732"/>
                  <a:ext cx="12600" cy="126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3">
            <p14:nvContentPartPr>
              <p14:cNvPr id="21" name="Ink 20">
                <a:extLst>
                  <a:ext uri="{FF2B5EF4-FFF2-40B4-BE49-F238E27FC236}">
                    <a16:creationId xmlns:a16="http://schemas.microsoft.com/office/drawing/2014/main" id="{EBCD5DC5-B88D-67AF-6B23-C8A9B1FA04D3}"/>
                  </a:ext>
                </a:extLst>
              </p14:cNvPr>
              <p14:cNvContentPartPr/>
              <p14:nvPr/>
            </p14:nvContentPartPr>
            <p14:xfrm>
              <a:off x="3738341" y="5164052"/>
              <a:ext cx="360" cy="360"/>
            </p14:xfrm>
          </p:contentPart>
        </mc:Choice>
        <mc:Fallback>
          <p:pic>
            <p:nvPicPr>
              <p:cNvPr id="21" name="Ink 20">
                <a:extLst>
                  <a:ext uri="{FF2B5EF4-FFF2-40B4-BE49-F238E27FC236}">
                    <a16:creationId xmlns:a16="http://schemas.microsoft.com/office/drawing/2014/main" id="{EBCD5DC5-B88D-67AF-6B23-C8A9B1FA04D3}"/>
                  </a:ext>
                </a:extLst>
              </p:cNvPr>
              <p:cNvPicPr/>
              <p:nvPr/>
            </p:nvPicPr>
            <p:blipFill>
              <a:blip r:embed="rId14"/>
              <a:stretch>
                <a:fillRect/>
              </a:stretch>
            </p:blipFill>
            <p:spPr>
              <a:xfrm>
                <a:off x="3732221" y="5157932"/>
                <a:ext cx="12600" cy="126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22" name="Ink 21">
                <a:extLst>
                  <a:ext uri="{FF2B5EF4-FFF2-40B4-BE49-F238E27FC236}">
                    <a16:creationId xmlns:a16="http://schemas.microsoft.com/office/drawing/2014/main" id="{6CC5CD09-AF98-1CAB-70E3-6770BB7CA53B}"/>
                  </a:ext>
                </a:extLst>
              </p14:cNvPr>
              <p14:cNvContentPartPr/>
              <p14:nvPr/>
            </p14:nvContentPartPr>
            <p14:xfrm>
              <a:off x="3060101" y="5125892"/>
              <a:ext cx="1857600" cy="1525680"/>
            </p14:xfrm>
          </p:contentPart>
        </mc:Choice>
        <mc:Fallback>
          <p:pic>
            <p:nvPicPr>
              <p:cNvPr id="22" name="Ink 21">
                <a:extLst>
                  <a:ext uri="{FF2B5EF4-FFF2-40B4-BE49-F238E27FC236}">
                    <a16:creationId xmlns:a16="http://schemas.microsoft.com/office/drawing/2014/main" id="{6CC5CD09-AF98-1CAB-70E3-6770BB7CA53B}"/>
                  </a:ext>
                </a:extLst>
              </p:cNvPr>
              <p:cNvPicPr/>
              <p:nvPr/>
            </p:nvPicPr>
            <p:blipFill>
              <a:blip r:embed="rId25"/>
              <a:stretch>
                <a:fillRect/>
              </a:stretch>
            </p:blipFill>
            <p:spPr>
              <a:xfrm>
                <a:off x="3053981" y="5119772"/>
                <a:ext cx="1869840" cy="1537920"/>
              </a:xfrm>
              <a:prstGeom prst="rect">
                <a:avLst/>
              </a:prstGeom>
            </p:spPr>
          </p:pic>
        </mc:Fallback>
      </mc:AlternateContent>
    </p:spTree>
    <p:extLst>
      <p:ext uri="{BB962C8B-B14F-4D97-AF65-F5344CB8AC3E}">
        <p14:creationId xmlns:p14="http://schemas.microsoft.com/office/powerpoint/2010/main" val="2159648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collage of different images of a road&#10;&#10;Description automatically generated">
            <a:extLst>
              <a:ext uri="{FF2B5EF4-FFF2-40B4-BE49-F238E27FC236}">
                <a16:creationId xmlns:a16="http://schemas.microsoft.com/office/drawing/2014/main" id="{A51EEB16-4E12-7810-9C99-1BED7F78C16C}"/>
              </a:ext>
            </a:extLst>
          </p:cNvPr>
          <p:cNvPicPr>
            <a:picLocks noGrp="1" noChangeAspect="1"/>
          </p:cNvPicPr>
          <p:nvPr>
            <p:ph idx="1"/>
          </p:nvPr>
        </p:nvPicPr>
        <p:blipFill>
          <a:blip r:embed="rId2"/>
          <a:stretch>
            <a:fillRect/>
          </a:stretch>
        </p:blipFill>
        <p:spPr>
          <a:xfrm>
            <a:off x="2038865" y="335497"/>
            <a:ext cx="7875084" cy="6187006"/>
          </a:xfrm>
        </p:spPr>
      </p:pic>
    </p:spTree>
    <p:extLst>
      <p:ext uri="{BB962C8B-B14F-4D97-AF65-F5344CB8AC3E}">
        <p14:creationId xmlns:p14="http://schemas.microsoft.com/office/powerpoint/2010/main" val="2377727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18C654-F528-42BE-8C76-AFBBAD4AB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blurry background of a blue and orange color&#10;&#10;Description automatically generated">
            <a:extLst>
              <a:ext uri="{FF2B5EF4-FFF2-40B4-BE49-F238E27FC236}">
                <a16:creationId xmlns:a16="http://schemas.microsoft.com/office/drawing/2014/main" id="{3E2090A5-1EDF-5EF0-1814-3897BAB8FD06}"/>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rcRect t="7022" r="-1" b="8069"/>
          <a:stretch/>
        </p:blipFill>
        <p:spPr>
          <a:xfrm>
            <a:off x="423941" y="541352"/>
            <a:ext cx="11344115" cy="6020082"/>
          </a:xfrm>
          <a:prstGeom prst="rect">
            <a:avLst/>
          </a:prstGeom>
        </p:spPr>
      </p:pic>
      <p:pic>
        <p:nvPicPr>
          <p:cNvPr id="17" name="Picture 16" descr="A collage of images of a person sweeping the street&#10;&#10;Description automatically generated">
            <a:extLst>
              <a:ext uri="{FF2B5EF4-FFF2-40B4-BE49-F238E27FC236}">
                <a16:creationId xmlns:a16="http://schemas.microsoft.com/office/drawing/2014/main" id="{4CCB021B-B67A-3DDB-20DA-1A46DB295DE7}"/>
              </a:ext>
            </a:extLst>
          </p:cNvPr>
          <p:cNvPicPr>
            <a:picLocks noChangeAspect="1"/>
          </p:cNvPicPr>
          <p:nvPr/>
        </p:nvPicPr>
        <p:blipFill>
          <a:blip r:embed="rId4"/>
          <a:stretch>
            <a:fillRect/>
          </a:stretch>
        </p:blipFill>
        <p:spPr>
          <a:xfrm>
            <a:off x="3352423" y="734562"/>
            <a:ext cx="5487153" cy="5388875"/>
          </a:xfrm>
          <a:prstGeom prst="rect">
            <a:avLst/>
          </a:prstGeom>
        </p:spPr>
      </p:pic>
      <p:sp>
        <p:nvSpPr>
          <p:cNvPr id="3" name="TextBox 2">
            <a:extLst>
              <a:ext uri="{FF2B5EF4-FFF2-40B4-BE49-F238E27FC236}">
                <a16:creationId xmlns:a16="http://schemas.microsoft.com/office/drawing/2014/main" id="{7B13B931-CA53-7E75-0A10-4503EBCBB688}"/>
              </a:ext>
            </a:extLst>
          </p:cNvPr>
          <p:cNvSpPr txBox="1"/>
          <p:nvPr/>
        </p:nvSpPr>
        <p:spPr>
          <a:xfrm rot="10800000" flipV="1">
            <a:off x="1059779" y="1566234"/>
            <a:ext cx="1868700" cy="3970318"/>
          </a:xfrm>
          <a:prstGeom prst="rect">
            <a:avLst/>
          </a:prstGeom>
          <a:noFill/>
        </p:spPr>
        <p:txBody>
          <a:bodyPr wrap="square" rtlCol="0">
            <a:spAutoFit/>
          </a:bodyPr>
          <a:lstStyle/>
          <a:p>
            <a:r>
              <a:rPr lang="en-US" sz="1200" dirty="0">
                <a:solidFill>
                  <a:schemeClr val="bg1"/>
                </a:solidFill>
              </a:rPr>
              <a:t>In summary the concerning aspect here is the model’s reasoning is based on superficial associations between human activity and cleanliness. This image was incorrectly classified as clean because the model recognized the action of sweeping, failing to understand that the street was still dirty. This error exposes a fundamental limitation of machine learning models: they often lack the ability to truly understand the context or process behind an image, leading to misclassifications based on incomplete or misleading visual cues. </a:t>
            </a:r>
          </a:p>
        </p:txBody>
      </p:sp>
      <mc:AlternateContent xmlns:mc="http://schemas.openxmlformats.org/markup-compatibility/2006">
        <mc:Choice xmlns:p14="http://schemas.microsoft.com/office/powerpoint/2010/main" Requires="p14">
          <p:contentPart p14:bwMode="auto" r:id="rId5">
            <p14:nvContentPartPr>
              <p14:cNvPr id="2" name="Ink 1">
                <a:extLst>
                  <a:ext uri="{FF2B5EF4-FFF2-40B4-BE49-F238E27FC236}">
                    <a16:creationId xmlns:a16="http://schemas.microsoft.com/office/drawing/2014/main" id="{ED3CD7C4-B2C9-2D6A-D520-A033A76C963B}"/>
                  </a:ext>
                </a:extLst>
              </p14:cNvPr>
              <p14:cNvContentPartPr/>
              <p14:nvPr/>
            </p14:nvContentPartPr>
            <p14:xfrm>
              <a:off x="2070298" y="2895732"/>
              <a:ext cx="360" cy="360"/>
            </p14:xfrm>
          </p:contentPart>
        </mc:Choice>
        <mc:Fallback>
          <p:pic>
            <p:nvPicPr>
              <p:cNvPr id="2" name="Ink 1">
                <a:extLst>
                  <a:ext uri="{FF2B5EF4-FFF2-40B4-BE49-F238E27FC236}">
                    <a16:creationId xmlns:a16="http://schemas.microsoft.com/office/drawing/2014/main" id="{ED3CD7C4-B2C9-2D6A-D520-A033A76C963B}"/>
                  </a:ext>
                </a:extLst>
              </p:cNvPr>
              <p:cNvPicPr/>
              <p:nvPr/>
            </p:nvPicPr>
            <p:blipFill>
              <a:blip r:embed="rId6"/>
              <a:stretch>
                <a:fillRect/>
              </a:stretch>
            </p:blipFill>
            <p:spPr>
              <a:xfrm>
                <a:off x="2064178" y="2889612"/>
                <a:ext cx="12600" cy="12600"/>
              </a:xfrm>
              <a:prstGeom prst="rect">
                <a:avLst/>
              </a:prstGeom>
            </p:spPr>
          </p:pic>
        </mc:Fallback>
      </mc:AlternateContent>
    </p:spTree>
    <p:extLst>
      <p:ext uri="{BB962C8B-B14F-4D97-AF65-F5344CB8AC3E}">
        <p14:creationId xmlns:p14="http://schemas.microsoft.com/office/powerpoint/2010/main" val="2280055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llage of different images of a road&#10;&#10;Description automatically generated">
            <a:extLst>
              <a:ext uri="{FF2B5EF4-FFF2-40B4-BE49-F238E27FC236}">
                <a16:creationId xmlns:a16="http://schemas.microsoft.com/office/drawing/2014/main" id="{177FB437-A933-44BD-DC75-8802B8A2B57B}"/>
              </a:ext>
            </a:extLst>
          </p:cNvPr>
          <p:cNvPicPr>
            <a:picLocks noGrp="1" noChangeAspect="1"/>
          </p:cNvPicPr>
          <p:nvPr>
            <p:ph idx="1"/>
          </p:nvPr>
        </p:nvPicPr>
        <p:blipFill>
          <a:blip r:embed="rId2"/>
          <a:stretch>
            <a:fillRect/>
          </a:stretch>
        </p:blipFill>
        <p:spPr>
          <a:xfrm>
            <a:off x="262759" y="651551"/>
            <a:ext cx="11614921" cy="4773066"/>
          </a:xfrm>
        </p:spPr>
      </p:pic>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9464C582-25D0-1B57-05AE-0B7F9298ED6D}"/>
                  </a:ext>
                </a:extLst>
              </p14:cNvPr>
              <p14:cNvContentPartPr/>
              <p14:nvPr/>
            </p14:nvContentPartPr>
            <p14:xfrm>
              <a:off x="10354978" y="264132"/>
              <a:ext cx="1881000" cy="2226960"/>
            </p14:xfrm>
          </p:contentPart>
        </mc:Choice>
        <mc:Fallback>
          <p:pic>
            <p:nvPicPr>
              <p:cNvPr id="6" name="Ink 5">
                <a:extLst>
                  <a:ext uri="{FF2B5EF4-FFF2-40B4-BE49-F238E27FC236}">
                    <a16:creationId xmlns:a16="http://schemas.microsoft.com/office/drawing/2014/main" id="{9464C582-25D0-1B57-05AE-0B7F9298ED6D}"/>
                  </a:ext>
                </a:extLst>
              </p:cNvPr>
              <p:cNvPicPr/>
              <p:nvPr/>
            </p:nvPicPr>
            <p:blipFill>
              <a:blip r:embed="rId4"/>
              <a:stretch>
                <a:fillRect/>
              </a:stretch>
            </p:blipFill>
            <p:spPr>
              <a:xfrm>
                <a:off x="10348858" y="258012"/>
                <a:ext cx="1893240" cy="2239200"/>
              </a:xfrm>
              <a:prstGeom prst="rect">
                <a:avLst/>
              </a:prstGeom>
            </p:spPr>
          </p:pic>
        </mc:Fallback>
      </mc:AlternateContent>
    </p:spTree>
    <p:extLst>
      <p:ext uri="{BB962C8B-B14F-4D97-AF65-F5344CB8AC3E}">
        <p14:creationId xmlns:p14="http://schemas.microsoft.com/office/powerpoint/2010/main" val="3341857784"/>
      </p:ext>
    </p:extLst>
  </p:cSld>
  <p:clrMapOvr>
    <a:masterClrMapping/>
  </p:clrMapOvr>
</p:sld>
</file>

<file path=ppt/theme/theme1.xml><?xml version="1.0" encoding="utf-8"?>
<a:theme xmlns:a="http://schemas.openxmlformats.org/drawingml/2006/main" name="ArchwayVTI">
  <a:themeElements>
    <a:clrScheme name="Custom 1">
      <a:dk1>
        <a:sysClr val="windowText" lastClr="000000"/>
      </a:dk1>
      <a:lt1>
        <a:sysClr val="window" lastClr="FFFFFF"/>
      </a:lt1>
      <a:dk2>
        <a:srgbClr val="2E3A3C"/>
      </a:dk2>
      <a:lt2>
        <a:srgbClr val="EDE9E7"/>
      </a:lt2>
      <a:accent1>
        <a:srgbClr val="898470"/>
      </a:accent1>
      <a:accent2>
        <a:srgbClr val="7A8773"/>
      </a:accent2>
      <a:accent3>
        <a:srgbClr val="8C845E"/>
      </a:accent3>
      <a:accent4>
        <a:srgbClr val="9F7E56"/>
      </a:accent4>
      <a:accent5>
        <a:srgbClr val="9B7E69"/>
      </a:accent5>
      <a:accent6>
        <a:srgbClr val="AA7862"/>
      </a:accent6>
      <a:hlink>
        <a:srgbClr val="7A8773"/>
      </a:hlink>
      <a:folHlink>
        <a:srgbClr val="9F7E56"/>
      </a:folHlink>
    </a:clrScheme>
    <a:fontScheme name="Archway">
      <a:majorFont>
        <a:latin typeface="Felix Titling"/>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wayVTI" id="{309F1D27-9968-4F93-BA7C-3666A757FD2E}" vid="{76D8E8FD-8787-4E56-A14A-C28BF58ABE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10378</TotalTime>
  <Words>1077</Words>
  <Application>Microsoft Macintosh PowerPoint</Application>
  <PresentationFormat>Widescreen</PresentationFormat>
  <Paragraphs>49</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Arial</vt:lpstr>
      <vt:lpstr>Felix Titling</vt:lpstr>
      <vt:lpstr>Goudy Old Style</vt:lpstr>
      <vt:lpstr>ArchwayVTI</vt:lpstr>
      <vt:lpstr> Binary Image Model Classifiers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Catherine Matthews</dc:creator>
  <cp:lastModifiedBy>Catherine Matthews</cp:lastModifiedBy>
  <cp:revision>4</cp:revision>
  <cp:lastPrinted>2024-09-18T00:13:14Z</cp:lastPrinted>
  <dcterms:created xsi:type="dcterms:W3CDTF">2024-09-13T00:29:24Z</dcterms:created>
  <dcterms:modified xsi:type="dcterms:W3CDTF">2024-09-20T12:34:22Z</dcterms:modified>
</cp:coreProperties>
</file>